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4"/>
  </p:sldMasterIdLst>
  <p:notesMasterIdLst>
    <p:notesMasterId r:id="rId36"/>
  </p:notesMasterIdLst>
  <p:sldIdLst>
    <p:sldId id="258" r:id="rId5"/>
    <p:sldId id="5664" r:id="rId6"/>
    <p:sldId id="5676" r:id="rId7"/>
    <p:sldId id="5709" r:id="rId8"/>
    <p:sldId id="5726" r:id="rId9"/>
    <p:sldId id="5706" r:id="rId10"/>
    <p:sldId id="5729" r:id="rId11"/>
    <p:sldId id="5680" r:id="rId12"/>
    <p:sldId id="5724" r:id="rId13"/>
    <p:sldId id="5728" r:id="rId14"/>
    <p:sldId id="5699" r:id="rId15"/>
    <p:sldId id="5725" r:id="rId16"/>
    <p:sldId id="5704" r:id="rId17"/>
    <p:sldId id="5691" r:id="rId18"/>
    <p:sldId id="5723" r:id="rId19"/>
    <p:sldId id="5719" r:id="rId20"/>
    <p:sldId id="5721" r:id="rId21"/>
    <p:sldId id="5733" r:id="rId22"/>
    <p:sldId id="5731" r:id="rId23"/>
    <p:sldId id="5705" r:id="rId24"/>
    <p:sldId id="5688" r:id="rId25"/>
    <p:sldId id="5710" r:id="rId26"/>
    <p:sldId id="5701" r:id="rId27"/>
    <p:sldId id="5708" r:id="rId28"/>
    <p:sldId id="5715" r:id="rId29"/>
    <p:sldId id="5722" r:id="rId30"/>
    <p:sldId id="5707" r:id="rId31"/>
    <p:sldId id="5712" r:id="rId32"/>
    <p:sldId id="5711" r:id="rId33"/>
    <p:sldId id="5727" r:id="rId34"/>
    <p:sldId id="5646" r:id="rId3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78" userDrawn="1">
          <p15:clr>
            <a:srgbClr val="A4A3A4"/>
          </p15:clr>
        </p15:guide>
        <p15:guide id="2"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9" name="Aaron Prestipino" initials="AP" lastIdx="43" clrIdx="28">
    <p:extLst>
      <p:ext uri="{19B8F6BF-5375-455C-9EA6-DF929625EA0E}">
        <p15:presenceInfo xmlns:p15="http://schemas.microsoft.com/office/powerpoint/2012/main" userId="S::APrestipino@senateshj.com.au::3ed81df2-4a98-45b4-94af-1d148dbcf4f3" providerId="AD"/>
      </p:ext>
    </p:extLst>
  </p:cmAuthor>
  <p:cmAuthor id="1" name="Kristen Daglish Rose" initials="KDR" lastIdx="1" clrIdx="0">
    <p:extLst>
      <p:ext uri="{19B8F6BF-5375-455C-9EA6-DF929625EA0E}">
        <p15:presenceInfo xmlns:p15="http://schemas.microsoft.com/office/powerpoint/2012/main" userId="S::kristen.daglish.rose@liquorandgaming.nsw.gov.au::0ed34b59-d385-468a-882f-4f34e52500d6" providerId="AD"/>
      </p:ext>
    </p:extLst>
  </p:cmAuthor>
  <p:cmAuthor id="30" name="Editor" initials="E" lastIdx="1" clrIdx="29">
    <p:extLst>
      <p:ext uri="{19B8F6BF-5375-455C-9EA6-DF929625EA0E}">
        <p15:presenceInfo xmlns:p15="http://schemas.microsoft.com/office/powerpoint/2012/main" userId="Editor" providerId="None"/>
      </p:ext>
    </p:extLst>
  </p:cmAuthor>
  <p:cmAuthor id="2" name="Felicity Cox" initials="FC" lastIdx="1" clrIdx="1">
    <p:extLst>
      <p:ext uri="{19B8F6BF-5375-455C-9EA6-DF929625EA0E}">
        <p15:presenceInfo xmlns:p15="http://schemas.microsoft.com/office/powerpoint/2012/main" userId="S::felicity.cox@customerservice.nsw.gov.au::61c80b12-9182-4781-8b4e-07947ce35985" providerId="AD"/>
      </p:ext>
    </p:extLst>
  </p:cmAuthor>
  <p:cmAuthor id="31" name="Ciara McMullan" initials="CM" lastIdx="2" clrIdx="30">
    <p:extLst>
      <p:ext uri="{19B8F6BF-5375-455C-9EA6-DF929625EA0E}">
        <p15:presenceInfo xmlns:p15="http://schemas.microsoft.com/office/powerpoint/2012/main" userId="S::cmcmullan@senateshj.com.au::a3cf1ff8-8748-4590-843a-a120dfc419db" providerId="AD"/>
      </p:ext>
    </p:extLst>
  </p:cmAuthor>
  <p:cmAuthor id="3" name="Nicky Hionis" initials="NH" lastIdx="15" clrIdx="2">
    <p:extLst>
      <p:ext uri="{19B8F6BF-5375-455C-9EA6-DF929625EA0E}">
        <p15:presenceInfo xmlns:p15="http://schemas.microsoft.com/office/powerpoint/2012/main" userId="S::nicky.hionis@customerservice.nsw.gov.au::facfc2ea-94da-41c3-9e8a-146a816ec8a7" providerId="AD"/>
      </p:ext>
    </p:extLst>
  </p:cmAuthor>
  <p:cmAuthor id="32" name="Eibhlis Moore" initials="EM" lastIdx="3" clrIdx="31">
    <p:extLst>
      <p:ext uri="{19B8F6BF-5375-455C-9EA6-DF929625EA0E}">
        <p15:presenceInfo xmlns:p15="http://schemas.microsoft.com/office/powerpoint/2012/main" userId="S::emoore@senateshj.com.au::e3caf842-06ae-4a74-94f7-15ffc8e30b0c" providerId="AD"/>
      </p:ext>
    </p:extLst>
  </p:cmAuthor>
  <p:cmAuthor id="4" name="Talar Ohanessian" initials="TO" lastIdx="3" clrIdx="3">
    <p:extLst>
      <p:ext uri="{19B8F6BF-5375-455C-9EA6-DF929625EA0E}">
        <p15:presenceInfo xmlns:p15="http://schemas.microsoft.com/office/powerpoint/2012/main" userId="S::talar.ohanessian@customerservice.nsw.gov.au::a80768f2-0bdd-4904-a0fc-0091c60c8fad" providerId="AD"/>
      </p:ext>
    </p:extLst>
  </p:cmAuthor>
  <p:cmAuthor id="33" name="Tomas Canning" initials="TC" lastIdx="4" clrIdx="32">
    <p:extLst>
      <p:ext uri="{19B8F6BF-5375-455C-9EA6-DF929625EA0E}">
        <p15:presenceInfo xmlns:p15="http://schemas.microsoft.com/office/powerpoint/2012/main" userId="S::Tomas.Canning@customerservice.nsw.gov.au::2db4e51e-f80c-49f3-89a0-66e7a77d49de" providerId="AD"/>
      </p:ext>
    </p:extLst>
  </p:cmAuthor>
  <p:cmAuthor id="5" name="Jacqueline Stuban" initials="JS" lastIdx="8" clrIdx="4">
    <p:extLst>
      <p:ext uri="{19B8F6BF-5375-455C-9EA6-DF929625EA0E}">
        <p15:presenceInfo xmlns:p15="http://schemas.microsoft.com/office/powerpoint/2012/main" userId="S::jacqueline.stuban@customerservice.nsw.gov.au::15e0897d-62bb-4565-87e7-480246c44189" providerId="AD"/>
      </p:ext>
    </p:extLst>
  </p:cmAuthor>
  <p:cmAuthor id="34" name="Nicole Douglas (Ministry of Health)" initials="NH" lastIdx="2" clrIdx="33">
    <p:extLst>
      <p:ext uri="{19B8F6BF-5375-455C-9EA6-DF929625EA0E}">
        <p15:presenceInfo xmlns:p15="http://schemas.microsoft.com/office/powerpoint/2012/main" userId="S::nicole.douglas_health.nsw.gov.au#ext#@nswgov.onmicrosoft.com::5f28f64c-36ed-4a1d-929f-167929f8bef1" providerId="AD"/>
      </p:ext>
    </p:extLst>
  </p:cmAuthor>
  <p:cmAuthor id="6" name="Taline Megerditchian" initials="TM" lastIdx="18" clrIdx="5">
    <p:extLst>
      <p:ext uri="{19B8F6BF-5375-455C-9EA6-DF929625EA0E}">
        <p15:presenceInfo xmlns:p15="http://schemas.microsoft.com/office/powerpoint/2012/main" userId="S::taline.megerditchian@customerservice.nsw.gov.au::f484564b-950c-4237-b33f-7c6d00253e3c" providerId="AD"/>
      </p:ext>
    </p:extLst>
  </p:cmAuthor>
  <p:cmAuthor id="7" name="Vesna Ilic" initials="VI" lastIdx="4" clrIdx="6">
    <p:extLst>
      <p:ext uri="{19B8F6BF-5375-455C-9EA6-DF929625EA0E}">
        <p15:presenceInfo xmlns:p15="http://schemas.microsoft.com/office/powerpoint/2012/main" userId="S::vesna.ilic@customerservice.nsw.gov.au::3d8c3620-c1a6-44a3-9bc4-d57a3742f37b" providerId="AD"/>
      </p:ext>
    </p:extLst>
  </p:cmAuthor>
  <p:cmAuthor id="8" name="Heidi Smith" initials="HS" lastIdx="5" clrIdx="7">
    <p:extLst>
      <p:ext uri="{19B8F6BF-5375-455C-9EA6-DF929625EA0E}">
        <p15:presenceInfo xmlns:p15="http://schemas.microsoft.com/office/powerpoint/2012/main" userId="S::heidi.smith@customerservice.nsw.gov.au::285a62c9-fa53-4fa2-b2ee-177356ab854d" providerId="AD"/>
      </p:ext>
    </p:extLst>
  </p:cmAuthor>
  <p:cmAuthor id="9" name="Isobel Scouler" initials="IS" lastIdx="44" clrIdx="8">
    <p:extLst>
      <p:ext uri="{19B8F6BF-5375-455C-9EA6-DF929625EA0E}">
        <p15:presenceInfo xmlns:p15="http://schemas.microsoft.com/office/powerpoint/2012/main" userId="S::Isobel.Scouler@customerservice.nsw.gov.au::67b95ebe-c015-4fa2-ad9c-585579fbe255" providerId="AD"/>
      </p:ext>
    </p:extLst>
  </p:cmAuthor>
  <p:cmAuthor id="10" name="Lexia McColl-Jones" initials="LM" lastIdx="4" clrIdx="9">
    <p:extLst>
      <p:ext uri="{19B8F6BF-5375-455C-9EA6-DF929625EA0E}">
        <p15:presenceInfo xmlns:p15="http://schemas.microsoft.com/office/powerpoint/2012/main" userId="S::lexia.mccoll-jones@customerservice.nsw.gov.au::55638ffa-90ca-4d93-90a3-0767a9ac9cb6" providerId="AD"/>
      </p:ext>
    </p:extLst>
  </p:cmAuthor>
  <p:cmAuthor id="11" name="Charlotte Rutherford" initials="CR" lastIdx="2" clrIdx="10">
    <p:extLst>
      <p:ext uri="{19B8F6BF-5375-455C-9EA6-DF929625EA0E}">
        <p15:presenceInfo xmlns:p15="http://schemas.microsoft.com/office/powerpoint/2012/main" userId="S::charlotte.rutherford@customerservice.nsw.gov.au::47aacfaf-006a-424c-9f4d-37f584d72b45" providerId="AD"/>
      </p:ext>
    </p:extLst>
  </p:cmAuthor>
  <p:cmAuthor id="12" name="Bronwyn Putland" initials="BP" lastIdx="12" clrIdx="11">
    <p:extLst>
      <p:ext uri="{19B8F6BF-5375-455C-9EA6-DF929625EA0E}">
        <p15:presenceInfo xmlns:p15="http://schemas.microsoft.com/office/powerpoint/2012/main" userId="S::bronwyn.putland@customerservice.nsw.gov.au::d83d37b9-c217-4931-9369-46afb97bdb1f" providerId="AD"/>
      </p:ext>
    </p:extLst>
  </p:cmAuthor>
  <p:cmAuthor id="13" name="Jodie Wrigley" initials="JW" lastIdx="67" clrIdx="12">
    <p:extLst>
      <p:ext uri="{19B8F6BF-5375-455C-9EA6-DF929625EA0E}">
        <p15:presenceInfo xmlns:p15="http://schemas.microsoft.com/office/powerpoint/2012/main" userId="S::JWrigley@senateshj.com.au::40e8dc4d-81e2-4202-ba93-1cc1cfb08864" providerId="AD"/>
      </p:ext>
    </p:extLst>
  </p:cmAuthor>
  <p:cmAuthor id="14" name="Nicole Douglas (Ministry of Health)" initials="ND(oH" lastIdx="64" clrIdx="13">
    <p:extLst>
      <p:ext uri="{19B8F6BF-5375-455C-9EA6-DF929625EA0E}">
        <p15:presenceInfo xmlns:p15="http://schemas.microsoft.com/office/powerpoint/2012/main" userId="S-1-5-21-1645522239-1647877149-682003330-816089" providerId="AD"/>
      </p:ext>
    </p:extLst>
  </p:cmAuthor>
  <p:cmAuthor id="15" name="Karina Fretwell (Ministry of Health)" initials="KH" lastIdx="38" clrIdx="14">
    <p:extLst>
      <p:ext uri="{19B8F6BF-5375-455C-9EA6-DF929625EA0E}">
        <p15:presenceInfo xmlns:p15="http://schemas.microsoft.com/office/powerpoint/2012/main" userId="S::karina.fretwell@health.nsw.gov.au::a6ac5187-8005-4c59-a29d-903fc02f5882" providerId="AD"/>
      </p:ext>
    </p:extLst>
  </p:cmAuthor>
  <p:cmAuthor id="16" name="Darren Behar" initials="DB" lastIdx="1" clrIdx="15">
    <p:extLst>
      <p:ext uri="{19B8F6BF-5375-455C-9EA6-DF929625EA0E}">
        <p15:presenceInfo xmlns:p15="http://schemas.microsoft.com/office/powerpoint/2012/main" userId="S::DBehar@senateshj.com.au::e52b45e1-fd59-4018-8a90-18ae742eb3d0" providerId="AD"/>
      </p:ext>
    </p:extLst>
  </p:cmAuthor>
  <p:cmAuthor id="17" name="Michelle Lim" initials="ML" lastIdx="11" clrIdx="16">
    <p:extLst>
      <p:ext uri="{19B8F6BF-5375-455C-9EA6-DF929625EA0E}">
        <p15:presenceInfo xmlns:p15="http://schemas.microsoft.com/office/powerpoint/2012/main" userId="S::mlim@senateshj.com.au::f51b2dcd-b915-4e7c-bfe5-8a368adf444a" providerId="AD"/>
      </p:ext>
    </p:extLst>
  </p:cmAuthor>
  <p:cmAuthor id="18" name="Chloe Woodgate" initials="CW" lastIdx="12" clrIdx="17">
    <p:extLst>
      <p:ext uri="{19B8F6BF-5375-455C-9EA6-DF929625EA0E}">
        <p15:presenceInfo xmlns:p15="http://schemas.microsoft.com/office/powerpoint/2012/main" userId="S::chloe.woodgate@customerservice.nsw.gov.au::adc51c57-5a6b-48ea-a4a6-bafe9e6fcaea" providerId="AD"/>
      </p:ext>
    </p:extLst>
  </p:cmAuthor>
  <p:cmAuthor id="19" name="Kim Nguyen" initials="KN" lastIdx="10" clrIdx="18">
    <p:extLst>
      <p:ext uri="{19B8F6BF-5375-455C-9EA6-DF929625EA0E}">
        <p15:presenceInfo xmlns:p15="http://schemas.microsoft.com/office/powerpoint/2012/main" userId="S::Kim.Nguyen@customerservice.nsw.gov.au::c3d23c65-e869-4c64-9ba8-b7fa53651f0f" providerId="AD"/>
      </p:ext>
    </p:extLst>
  </p:cmAuthor>
  <p:cmAuthor id="20" name="Selina Liu" initials="SL" lastIdx="2" clrIdx="19">
    <p:extLst>
      <p:ext uri="{19B8F6BF-5375-455C-9EA6-DF929625EA0E}">
        <p15:presenceInfo xmlns:p15="http://schemas.microsoft.com/office/powerpoint/2012/main" userId="S::selina.liu@customerservice.nsw.gov.au::e87d98b3-7c3a-4020-900d-3bea16ceb5b7" providerId="AD"/>
      </p:ext>
    </p:extLst>
  </p:cmAuthor>
  <p:cmAuthor id="21" name="Vanessa Clarke" initials="VC" lastIdx="17" clrIdx="20">
    <p:extLst>
      <p:ext uri="{19B8F6BF-5375-455C-9EA6-DF929625EA0E}">
        <p15:presenceInfo xmlns:p15="http://schemas.microsoft.com/office/powerpoint/2012/main" userId="S::Vanessa.Clarke@customerservice.nsw.gov.au::9e4f63c6-84ce-47a5-a7cb-610f0cd11554" providerId="AD"/>
      </p:ext>
    </p:extLst>
  </p:cmAuthor>
  <p:cmAuthor id="22" name="Vanessa Barrett" initials="VB" lastIdx="9" clrIdx="21">
    <p:extLst>
      <p:ext uri="{19B8F6BF-5375-455C-9EA6-DF929625EA0E}">
        <p15:presenceInfo xmlns:p15="http://schemas.microsoft.com/office/powerpoint/2012/main" userId="S::vanessa.barrett@customerservice.nsw.gov.au::86ab1923-f0b4-43d6-9c84-4c70e70cd13b" providerId="AD"/>
      </p:ext>
    </p:extLst>
  </p:cmAuthor>
  <p:cmAuthor id="23" name="Jodie Wrigley" initials="JW [2]" lastIdx="3" clrIdx="22">
    <p:extLst>
      <p:ext uri="{19B8F6BF-5375-455C-9EA6-DF929625EA0E}">
        <p15:presenceInfo xmlns:p15="http://schemas.microsoft.com/office/powerpoint/2012/main" userId="S::jodie_senateshj.com.au#ext#@nswgov.onmicrosoft.com::7e9e765d-364d-4868-b187-7ef40f2ac458" providerId="AD"/>
      </p:ext>
    </p:extLst>
  </p:cmAuthor>
  <p:cmAuthor id="24" name="Danny Kilpatrick" initials="DK" lastIdx="4" clrIdx="23">
    <p:extLst>
      <p:ext uri="{19B8F6BF-5375-455C-9EA6-DF929625EA0E}">
        <p15:presenceInfo xmlns:p15="http://schemas.microsoft.com/office/powerpoint/2012/main" userId="S::danny.kilpatrick@nswgov.onmicrosoft.com::46b34994-14f7-4d3a-842f-4df56ccbcd92" providerId="AD"/>
      </p:ext>
    </p:extLst>
  </p:cmAuthor>
  <p:cmAuthor id="25" name="Nic Phillips" initials="NP" lastIdx="3" clrIdx="24">
    <p:extLst>
      <p:ext uri="{19B8F6BF-5375-455C-9EA6-DF929625EA0E}">
        <p15:presenceInfo xmlns:p15="http://schemas.microsoft.com/office/powerpoint/2012/main" userId="S::nphillips@senateshj.com.au::08a9d3b1-7512-4dd5-9b14-f26b880f737e" providerId="AD"/>
      </p:ext>
    </p:extLst>
  </p:cmAuthor>
  <p:cmAuthor id="26" name="Caroline Leeming" initials="CL" lastIdx="52" clrIdx="25">
    <p:extLst>
      <p:ext uri="{19B8F6BF-5375-455C-9EA6-DF929625EA0E}">
        <p15:presenceInfo xmlns:p15="http://schemas.microsoft.com/office/powerpoint/2012/main" userId="S::CLeeming@senateshj.com.au::e6e9b4a6-9476-48ba-ab27-ee299bb43606" providerId="AD"/>
      </p:ext>
    </p:extLst>
  </p:cmAuthor>
  <p:cmAuthor id="27" name="Rebeccah Churchward" initials="RC" lastIdx="15" clrIdx="26">
    <p:extLst>
      <p:ext uri="{19B8F6BF-5375-455C-9EA6-DF929625EA0E}">
        <p15:presenceInfo xmlns:p15="http://schemas.microsoft.com/office/powerpoint/2012/main" userId="S::rchurchward@kamber.com.au::b6e529a9-afe9-4a28-a436-56ebc2ae9c16" providerId="AD"/>
      </p:ext>
    </p:extLst>
  </p:cmAuthor>
  <p:cmAuthor id="28" name="Angela Scicluna" initials="AS" lastIdx="9" clrIdx="27">
    <p:extLst>
      <p:ext uri="{19B8F6BF-5375-455C-9EA6-DF929625EA0E}">
        <p15:presenceInfo xmlns:p15="http://schemas.microsoft.com/office/powerpoint/2012/main" userId="S::ascicluna@senateshj.com.au::e1034f8a-c115-47a2-bad5-eea95616df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1FA"/>
    <a:srgbClr val="F47723"/>
    <a:srgbClr val="00A1DA"/>
    <a:srgbClr val="C1EFFF"/>
    <a:srgbClr val="A7E8FF"/>
    <a:srgbClr val="8A0019"/>
    <a:srgbClr val="FFE8B9"/>
    <a:srgbClr val="FFFFCC"/>
    <a:srgbClr val="00BCF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B047C1-CA65-4FAC-A5F9-7FCD8334D93B}" v="2" dt="2021-05-31T04:20:47.743"/>
    <p1510:client id="{1F773F32-CBA2-9EEE-4030-B5B9FD4575F3}" v="16" dt="2021-05-31T04:12:39.909"/>
    <p1510:client id="{7BB5B4EF-B87A-E932-B492-426BFE5F77E8}" v="3" dt="2021-05-31T03:33:22.692"/>
    <p1510:client id="{9B1DDFF3-AC0C-C7EF-101D-7FB72236646D}" v="7" dt="2021-05-31T04:21:32.442"/>
    <p1510:client id="{EEA0649F-442D-4385-9EBB-2B19958BB282}" v="102" dt="2021-05-31T04:21:30.987"/>
    <p1510:client id="{F69C2458-15F3-486D-A47F-7847340159E5}" v="38" dt="2021-05-31T04:17:01.7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816" y="66"/>
      </p:cViewPr>
      <p:guideLst>
        <p:guide pos="778"/>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68334" cy="458202"/>
          </a:xfrm>
          <a:prstGeom prst="rect">
            <a:avLst/>
          </a:prstGeom>
        </p:spPr>
        <p:txBody>
          <a:bodyPr vert="horz" lIns="91339" tIns="45670" rIns="91339" bIns="45670" rtlCol="0"/>
          <a:lstStyle>
            <a:lvl1pPr algn="l">
              <a:defRPr sz="1200"/>
            </a:lvl1pPr>
          </a:lstStyle>
          <a:p>
            <a:endParaRPr lang="en-AU"/>
          </a:p>
        </p:txBody>
      </p:sp>
      <p:sp>
        <p:nvSpPr>
          <p:cNvPr id="3" name="Date Placeholder 2"/>
          <p:cNvSpPr>
            <a:spLocks noGrp="1"/>
          </p:cNvSpPr>
          <p:nvPr>
            <p:ph type="dt" idx="1"/>
          </p:nvPr>
        </p:nvSpPr>
        <p:spPr>
          <a:xfrm>
            <a:off x="3880083" y="2"/>
            <a:ext cx="2968334" cy="458202"/>
          </a:xfrm>
          <a:prstGeom prst="rect">
            <a:avLst/>
          </a:prstGeom>
        </p:spPr>
        <p:txBody>
          <a:bodyPr vert="horz" lIns="91339" tIns="45670" rIns="91339" bIns="45670" rtlCol="0"/>
          <a:lstStyle>
            <a:lvl1pPr algn="r">
              <a:defRPr sz="1200"/>
            </a:lvl1pPr>
          </a:lstStyle>
          <a:p>
            <a:fld id="{B5BDA892-6769-4FE7-903B-5E221F50CE83}" type="datetimeFigureOut">
              <a:rPr lang="en-AU" smtClean="0"/>
              <a:t>1/06/2021</a:t>
            </a:fld>
            <a:endParaRPr lang="en-AU"/>
          </a:p>
        </p:txBody>
      </p:sp>
      <p:sp>
        <p:nvSpPr>
          <p:cNvPr id="4" name="Slide Image Placeholder 3"/>
          <p:cNvSpPr>
            <a:spLocks noGrp="1" noRot="1" noChangeAspect="1"/>
          </p:cNvSpPr>
          <p:nvPr>
            <p:ph type="sldImg" idx="2"/>
          </p:nvPr>
        </p:nvSpPr>
        <p:spPr>
          <a:xfrm>
            <a:off x="684213" y="1141413"/>
            <a:ext cx="5480050" cy="3082925"/>
          </a:xfrm>
          <a:prstGeom prst="rect">
            <a:avLst/>
          </a:prstGeom>
          <a:noFill/>
          <a:ln w="12700">
            <a:solidFill>
              <a:prstClr val="black"/>
            </a:solidFill>
          </a:ln>
        </p:spPr>
        <p:txBody>
          <a:bodyPr vert="horz" lIns="91339" tIns="45670" rIns="91339" bIns="45670" rtlCol="0" anchor="ctr"/>
          <a:lstStyle/>
          <a:p>
            <a:endParaRPr lang="en-AU"/>
          </a:p>
        </p:txBody>
      </p:sp>
      <p:sp>
        <p:nvSpPr>
          <p:cNvPr id="5" name="Notes Placeholder 4"/>
          <p:cNvSpPr>
            <a:spLocks noGrp="1"/>
          </p:cNvSpPr>
          <p:nvPr>
            <p:ph type="body" sz="quarter" idx="3"/>
          </p:nvPr>
        </p:nvSpPr>
        <p:spPr>
          <a:xfrm>
            <a:off x="685002" y="4394928"/>
            <a:ext cx="5480001" cy="3595850"/>
          </a:xfrm>
          <a:prstGeom prst="rect">
            <a:avLst/>
          </a:prstGeom>
        </p:spPr>
        <p:txBody>
          <a:bodyPr vert="horz" lIns="91339" tIns="45670" rIns="91339" bIns="456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8674117"/>
            <a:ext cx="2968334" cy="458201"/>
          </a:xfrm>
          <a:prstGeom prst="rect">
            <a:avLst/>
          </a:prstGeom>
        </p:spPr>
        <p:txBody>
          <a:bodyPr vert="horz" lIns="91339" tIns="45670" rIns="91339" bIns="45670" rtlCol="0" anchor="b"/>
          <a:lstStyle>
            <a:lvl1pPr algn="l">
              <a:defRPr sz="1200"/>
            </a:lvl1pPr>
          </a:lstStyle>
          <a:p>
            <a:endParaRPr lang="en-AU"/>
          </a:p>
        </p:txBody>
      </p:sp>
      <p:sp>
        <p:nvSpPr>
          <p:cNvPr id="7" name="Slide Number Placeholder 6"/>
          <p:cNvSpPr>
            <a:spLocks noGrp="1"/>
          </p:cNvSpPr>
          <p:nvPr>
            <p:ph type="sldNum" sz="quarter" idx="5"/>
          </p:nvPr>
        </p:nvSpPr>
        <p:spPr>
          <a:xfrm>
            <a:off x="3880083" y="8674117"/>
            <a:ext cx="2968334" cy="458201"/>
          </a:xfrm>
          <a:prstGeom prst="rect">
            <a:avLst/>
          </a:prstGeom>
        </p:spPr>
        <p:txBody>
          <a:bodyPr vert="horz" lIns="91339" tIns="45670" rIns="91339" bIns="45670" rtlCol="0" anchor="b"/>
          <a:lstStyle>
            <a:lvl1pPr algn="r">
              <a:defRPr sz="1200"/>
            </a:lvl1pPr>
          </a:lstStyle>
          <a:p>
            <a:fld id="{7BE4D31D-F1DD-4629-BC69-5D1D53F073FB}" type="slidenum">
              <a:rPr lang="en-AU" smtClean="0"/>
              <a:t>‹#›</a:t>
            </a:fld>
            <a:endParaRPr lang="en-AU"/>
          </a:p>
        </p:txBody>
      </p:sp>
    </p:spTree>
    <p:extLst>
      <p:ext uri="{BB962C8B-B14F-4D97-AF65-F5344CB8AC3E}">
        <p14:creationId xmlns:p14="http://schemas.microsoft.com/office/powerpoint/2010/main" val="2233594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BE4D31D-F1DD-4629-BC69-5D1D53F073FB}" type="slidenum">
              <a:rPr lang="en-AU" smtClean="0"/>
              <a:t>2</a:t>
            </a:fld>
            <a:endParaRPr lang="en-AU"/>
          </a:p>
        </p:txBody>
      </p:sp>
    </p:spTree>
    <p:extLst>
      <p:ext uri="{BB962C8B-B14F-4D97-AF65-F5344CB8AC3E}">
        <p14:creationId xmlns:p14="http://schemas.microsoft.com/office/powerpoint/2010/main" val="2775394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BE4D31D-F1DD-4629-BC69-5D1D53F073FB}" type="slidenum">
              <a:rPr lang="en-AU" smtClean="0"/>
              <a:t>12</a:t>
            </a:fld>
            <a:endParaRPr lang="en-AU"/>
          </a:p>
        </p:txBody>
      </p:sp>
    </p:spTree>
    <p:extLst>
      <p:ext uri="{BB962C8B-B14F-4D97-AF65-F5344CB8AC3E}">
        <p14:creationId xmlns:p14="http://schemas.microsoft.com/office/powerpoint/2010/main" val="761681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BE4D31D-F1DD-4629-BC69-5D1D53F073FB}" type="slidenum">
              <a:rPr lang="en-AU" smtClean="0"/>
              <a:t>13</a:t>
            </a:fld>
            <a:endParaRPr lang="en-AU"/>
          </a:p>
        </p:txBody>
      </p:sp>
    </p:spTree>
    <p:extLst>
      <p:ext uri="{BB962C8B-B14F-4D97-AF65-F5344CB8AC3E}">
        <p14:creationId xmlns:p14="http://schemas.microsoft.com/office/powerpoint/2010/main" val="3637035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BE4D31D-F1DD-4629-BC69-5D1D53F073FB}" type="slidenum">
              <a:rPr lang="en-AU" smtClean="0"/>
              <a:t>14</a:t>
            </a:fld>
            <a:endParaRPr lang="en-AU"/>
          </a:p>
        </p:txBody>
      </p:sp>
    </p:spTree>
    <p:extLst>
      <p:ext uri="{BB962C8B-B14F-4D97-AF65-F5344CB8AC3E}">
        <p14:creationId xmlns:p14="http://schemas.microsoft.com/office/powerpoint/2010/main" val="2257509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BE4D31D-F1DD-4629-BC69-5D1D53F073FB}" type="slidenum">
              <a:rPr lang="en-AU" smtClean="0"/>
              <a:t>15</a:t>
            </a:fld>
            <a:endParaRPr lang="en-AU"/>
          </a:p>
        </p:txBody>
      </p:sp>
    </p:spTree>
    <p:extLst>
      <p:ext uri="{BB962C8B-B14F-4D97-AF65-F5344CB8AC3E}">
        <p14:creationId xmlns:p14="http://schemas.microsoft.com/office/powerpoint/2010/main" val="2634602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BE4D31D-F1DD-4629-BC69-5D1D53F073FB}" type="slidenum">
              <a:rPr lang="en-AU" smtClean="0"/>
              <a:t>16</a:t>
            </a:fld>
            <a:endParaRPr lang="en-AU"/>
          </a:p>
        </p:txBody>
      </p:sp>
    </p:spTree>
    <p:extLst>
      <p:ext uri="{BB962C8B-B14F-4D97-AF65-F5344CB8AC3E}">
        <p14:creationId xmlns:p14="http://schemas.microsoft.com/office/powerpoint/2010/main" val="481653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BE4D31D-F1DD-4629-BC69-5D1D53F073FB}" type="slidenum">
              <a:rPr lang="en-AU" smtClean="0"/>
              <a:t>17</a:t>
            </a:fld>
            <a:endParaRPr lang="en-AU"/>
          </a:p>
        </p:txBody>
      </p:sp>
    </p:spTree>
    <p:extLst>
      <p:ext uri="{BB962C8B-B14F-4D97-AF65-F5344CB8AC3E}">
        <p14:creationId xmlns:p14="http://schemas.microsoft.com/office/powerpoint/2010/main" val="289010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BE4D31D-F1DD-4629-BC69-5D1D53F073FB}" type="slidenum">
              <a:rPr lang="en-AU" smtClean="0"/>
              <a:t>18</a:t>
            </a:fld>
            <a:endParaRPr lang="en-AU"/>
          </a:p>
        </p:txBody>
      </p:sp>
    </p:spTree>
    <p:extLst>
      <p:ext uri="{BB962C8B-B14F-4D97-AF65-F5344CB8AC3E}">
        <p14:creationId xmlns:p14="http://schemas.microsoft.com/office/powerpoint/2010/main" val="2804882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BE4D31D-F1DD-4629-BC69-5D1D53F073FB}" type="slidenum">
              <a:rPr lang="en-AU" smtClean="0"/>
              <a:t>20</a:t>
            </a:fld>
            <a:endParaRPr lang="en-AU"/>
          </a:p>
        </p:txBody>
      </p:sp>
    </p:spTree>
    <p:extLst>
      <p:ext uri="{BB962C8B-B14F-4D97-AF65-F5344CB8AC3E}">
        <p14:creationId xmlns:p14="http://schemas.microsoft.com/office/powerpoint/2010/main" val="1751216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BE4D31D-F1DD-4629-BC69-5D1D53F073FB}" type="slidenum">
              <a:rPr lang="en-AU" smtClean="0"/>
              <a:t>21</a:t>
            </a:fld>
            <a:endParaRPr lang="en-AU"/>
          </a:p>
        </p:txBody>
      </p:sp>
    </p:spTree>
    <p:extLst>
      <p:ext uri="{BB962C8B-B14F-4D97-AF65-F5344CB8AC3E}">
        <p14:creationId xmlns:p14="http://schemas.microsoft.com/office/powerpoint/2010/main" val="1607197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BE4D31D-F1DD-4629-BC69-5D1D53F073FB}" type="slidenum">
              <a:rPr lang="en-AU" smtClean="0"/>
              <a:t>23</a:t>
            </a:fld>
            <a:endParaRPr lang="en-AU"/>
          </a:p>
        </p:txBody>
      </p:sp>
    </p:spTree>
    <p:extLst>
      <p:ext uri="{BB962C8B-B14F-4D97-AF65-F5344CB8AC3E}">
        <p14:creationId xmlns:p14="http://schemas.microsoft.com/office/powerpoint/2010/main" val="1799745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BE4D31D-F1DD-4629-BC69-5D1D53F073FB}" type="slidenum">
              <a:rPr lang="en-AU" smtClean="0"/>
              <a:t>3</a:t>
            </a:fld>
            <a:endParaRPr lang="en-AU"/>
          </a:p>
        </p:txBody>
      </p:sp>
    </p:spTree>
    <p:extLst>
      <p:ext uri="{BB962C8B-B14F-4D97-AF65-F5344CB8AC3E}">
        <p14:creationId xmlns:p14="http://schemas.microsoft.com/office/powerpoint/2010/main" val="1362959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BE4D31D-F1DD-4629-BC69-5D1D53F073FB}" type="slidenum">
              <a:rPr lang="en-AU" smtClean="0"/>
              <a:t>24</a:t>
            </a:fld>
            <a:endParaRPr lang="en-AU"/>
          </a:p>
        </p:txBody>
      </p:sp>
    </p:spTree>
    <p:extLst>
      <p:ext uri="{BB962C8B-B14F-4D97-AF65-F5344CB8AC3E}">
        <p14:creationId xmlns:p14="http://schemas.microsoft.com/office/powerpoint/2010/main" val="2766087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BE4D31D-F1DD-4629-BC69-5D1D53F073FB}" type="slidenum">
              <a:rPr lang="en-AU" smtClean="0"/>
              <a:t>25</a:t>
            </a:fld>
            <a:endParaRPr lang="en-AU"/>
          </a:p>
        </p:txBody>
      </p:sp>
    </p:spTree>
    <p:extLst>
      <p:ext uri="{BB962C8B-B14F-4D97-AF65-F5344CB8AC3E}">
        <p14:creationId xmlns:p14="http://schemas.microsoft.com/office/powerpoint/2010/main" val="1975370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BE4D31D-F1DD-4629-BC69-5D1D53F073FB}" type="slidenum">
              <a:rPr lang="en-AU" smtClean="0"/>
              <a:t>26</a:t>
            </a:fld>
            <a:endParaRPr lang="en-AU"/>
          </a:p>
        </p:txBody>
      </p:sp>
    </p:spTree>
    <p:extLst>
      <p:ext uri="{BB962C8B-B14F-4D97-AF65-F5344CB8AC3E}">
        <p14:creationId xmlns:p14="http://schemas.microsoft.com/office/powerpoint/2010/main" val="32947312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BE4D31D-F1DD-4629-BC69-5D1D53F073FB}" type="slidenum">
              <a:rPr lang="en-AU" smtClean="0"/>
              <a:t>27</a:t>
            </a:fld>
            <a:endParaRPr lang="en-AU"/>
          </a:p>
        </p:txBody>
      </p:sp>
    </p:spTree>
    <p:extLst>
      <p:ext uri="{BB962C8B-B14F-4D97-AF65-F5344CB8AC3E}">
        <p14:creationId xmlns:p14="http://schemas.microsoft.com/office/powerpoint/2010/main" val="34265199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BE4D31D-F1DD-4629-BC69-5D1D53F073FB}" type="slidenum">
              <a:rPr lang="en-AU" smtClean="0"/>
              <a:t>28</a:t>
            </a:fld>
            <a:endParaRPr lang="en-AU"/>
          </a:p>
        </p:txBody>
      </p:sp>
    </p:spTree>
    <p:extLst>
      <p:ext uri="{BB962C8B-B14F-4D97-AF65-F5344CB8AC3E}">
        <p14:creationId xmlns:p14="http://schemas.microsoft.com/office/powerpoint/2010/main" val="15733937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BE4D31D-F1DD-4629-BC69-5D1D53F073FB}" type="slidenum">
              <a:rPr lang="en-AU" smtClean="0"/>
              <a:t>29</a:t>
            </a:fld>
            <a:endParaRPr lang="en-AU"/>
          </a:p>
        </p:txBody>
      </p:sp>
    </p:spTree>
    <p:extLst>
      <p:ext uri="{BB962C8B-B14F-4D97-AF65-F5344CB8AC3E}">
        <p14:creationId xmlns:p14="http://schemas.microsoft.com/office/powerpoint/2010/main" val="2121197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BE4D31D-F1DD-4629-BC69-5D1D53F073FB}" type="slidenum">
              <a:rPr lang="en-AU" smtClean="0"/>
              <a:t>30</a:t>
            </a:fld>
            <a:endParaRPr lang="en-AU"/>
          </a:p>
        </p:txBody>
      </p:sp>
    </p:spTree>
    <p:extLst>
      <p:ext uri="{BB962C8B-B14F-4D97-AF65-F5344CB8AC3E}">
        <p14:creationId xmlns:p14="http://schemas.microsoft.com/office/powerpoint/2010/main" val="951910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BE4D31D-F1DD-4629-BC69-5D1D53F073FB}" type="slidenum">
              <a:rPr lang="en-AU" smtClean="0"/>
              <a:t>5</a:t>
            </a:fld>
            <a:endParaRPr lang="en-AU"/>
          </a:p>
        </p:txBody>
      </p:sp>
    </p:spTree>
    <p:extLst>
      <p:ext uri="{BB962C8B-B14F-4D97-AF65-F5344CB8AC3E}">
        <p14:creationId xmlns:p14="http://schemas.microsoft.com/office/powerpoint/2010/main" val="3708525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BE4D31D-F1DD-4629-BC69-5D1D53F073FB}" type="slidenum">
              <a:rPr lang="en-AU" smtClean="0"/>
              <a:t>6</a:t>
            </a:fld>
            <a:endParaRPr lang="en-AU"/>
          </a:p>
        </p:txBody>
      </p:sp>
    </p:spTree>
    <p:extLst>
      <p:ext uri="{BB962C8B-B14F-4D97-AF65-F5344CB8AC3E}">
        <p14:creationId xmlns:p14="http://schemas.microsoft.com/office/powerpoint/2010/main" val="41807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BE4D31D-F1DD-4629-BC69-5D1D53F073FB}" type="slidenum">
              <a:rPr lang="en-AU" smtClean="0"/>
              <a:t>7</a:t>
            </a:fld>
            <a:endParaRPr lang="en-AU"/>
          </a:p>
        </p:txBody>
      </p:sp>
    </p:spTree>
    <p:extLst>
      <p:ext uri="{BB962C8B-B14F-4D97-AF65-F5344CB8AC3E}">
        <p14:creationId xmlns:p14="http://schemas.microsoft.com/office/powerpoint/2010/main" val="1089625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BE4D31D-F1DD-4629-BC69-5D1D53F073FB}" type="slidenum">
              <a:rPr lang="en-AU" smtClean="0"/>
              <a:t>8</a:t>
            </a:fld>
            <a:endParaRPr lang="en-AU"/>
          </a:p>
        </p:txBody>
      </p:sp>
    </p:spTree>
    <p:extLst>
      <p:ext uri="{BB962C8B-B14F-4D97-AF65-F5344CB8AC3E}">
        <p14:creationId xmlns:p14="http://schemas.microsoft.com/office/powerpoint/2010/main" val="1393722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BE4D31D-F1DD-4629-BC69-5D1D53F073FB}" type="slidenum">
              <a:rPr lang="en-AU" smtClean="0"/>
              <a:t>9</a:t>
            </a:fld>
            <a:endParaRPr lang="en-AU"/>
          </a:p>
        </p:txBody>
      </p:sp>
    </p:spTree>
    <p:extLst>
      <p:ext uri="{BB962C8B-B14F-4D97-AF65-F5344CB8AC3E}">
        <p14:creationId xmlns:p14="http://schemas.microsoft.com/office/powerpoint/2010/main" val="3464866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BE4D31D-F1DD-4629-BC69-5D1D53F073FB}" type="slidenum">
              <a:rPr lang="en-AU" smtClean="0"/>
              <a:t>10</a:t>
            </a:fld>
            <a:endParaRPr lang="en-AU"/>
          </a:p>
        </p:txBody>
      </p:sp>
    </p:spTree>
    <p:extLst>
      <p:ext uri="{BB962C8B-B14F-4D97-AF65-F5344CB8AC3E}">
        <p14:creationId xmlns:p14="http://schemas.microsoft.com/office/powerpoint/2010/main" val="3350299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BE4D31D-F1DD-4629-BC69-5D1D53F073FB}" type="slidenum">
              <a:rPr lang="en-AU" smtClean="0"/>
              <a:t>11</a:t>
            </a:fld>
            <a:endParaRPr lang="en-AU"/>
          </a:p>
        </p:txBody>
      </p:sp>
    </p:spTree>
    <p:extLst>
      <p:ext uri="{BB962C8B-B14F-4D97-AF65-F5344CB8AC3E}">
        <p14:creationId xmlns:p14="http://schemas.microsoft.com/office/powerpoint/2010/main" val="803169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1.bin"/></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Holding Slide">
    <p:spTree>
      <p:nvGrpSpPr>
        <p:cNvPr id="1" name=""/>
        <p:cNvGrpSpPr/>
        <p:nvPr/>
      </p:nvGrpSpPr>
      <p:grpSpPr>
        <a:xfrm>
          <a:off x="0" y="0"/>
          <a:ext cx="0" cy="0"/>
          <a:chOff x="0" y="0"/>
          <a:chExt cx="0" cy="0"/>
        </a:xfrm>
      </p:grpSpPr>
      <p:grpSp>
        <p:nvGrpSpPr>
          <p:cNvPr id="107" name="Group 106">
            <a:extLst>
              <a:ext uri="{FF2B5EF4-FFF2-40B4-BE49-F238E27FC236}">
                <a16:creationId xmlns:a16="http://schemas.microsoft.com/office/drawing/2014/main" id="{7E828B34-A004-5745-B268-3FF2AD81E97A}"/>
              </a:ext>
            </a:extLst>
          </p:cNvPr>
          <p:cNvGrpSpPr/>
          <p:nvPr/>
        </p:nvGrpSpPr>
        <p:grpSpPr>
          <a:xfrm>
            <a:off x="5426422" y="4075538"/>
            <a:ext cx="1321973" cy="137693"/>
            <a:chOff x="3981864" y="4075538"/>
            <a:chExt cx="1321973" cy="137693"/>
          </a:xfrm>
          <a:effectLst>
            <a:reflection endPos="0" dir="5400000" sy="-100000" algn="bl" rotWithShape="0"/>
          </a:effectLst>
        </p:grpSpPr>
        <p:sp>
          <p:nvSpPr>
            <p:cNvPr id="108" name="Freeform 22">
              <a:extLst>
                <a:ext uri="{FF2B5EF4-FFF2-40B4-BE49-F238E27FC236}">
                  <a16:creationId xmlns:a16="http://schemas.microsoft.com/office/drawing/2014/main" id="{6F7C7CA7-66E7-7F4B-AA52-D6E815B9D341}"/>
                </a:ext>
              </a:extLst>
            </p:cNvPr>
            <p:cNvSpPr>
              <a:spLocks/>
            </p:cNvSpPr>
            <p:nvPr/>
          </p:nvSpPr>
          <p:spPr bwMode="auto">
            <a:xfrm>
              <a:off x="3981864" y="4075538"/>
              <a:ext cx="124094" cy="137693"/>
            </a:xfrm>
            <a:custGeom>
              <a:avLst/>
              <a:gdLst>
                <a:gd name="T0" fmla="*/ 0 w 125"/>
                <a:gd name="T1" fmla="*/ 70 h 139"/>
                <a:gd name="T2" fmla="*/ 0 w 125"/>
                <a:gd name="T3" fmla="*/ 69 h 139"/>
                <a:gd name="T4" fmla="*/ 68 w 125"/>
                <a:gd name="T5" fmla="*/ 0 h 139"/>
                <a:gd name="T6" fmla="*/ 120 w 125"/>
                <a:gd name="T7" fmla="*/ 19 h 139"/>
                <a:gd name="T8" fmla="*/ 105 w 125"/>
                <a:gd name="T9" fmla="*/ 36 h 139"/>
                <a:gd name="T10" fmla="*/ 67 w 125"/>
                <a:gd name="T11" fmla="*/ 22 h 139"/>
                <a:gd name="T12" fmla="*/ 24 w 125"/>
                <a:gd name="T13" fmla="*/ 69 h 139"/>
                <a:gd name="T14" fmla="*/ 24 w 125"/>
                <a:gd name="T15" fmla="*/ 69 h 139"/>
                <a:gd name="T16" fmla="*/ 70 w 125"/>
                <a:gd name="T17" fmla="*/ 117 h 139"/>
                <a:gd name="T18" fmla="*/ 102 w 125"/>
                <a:gd name="T19" fmla="*/ 107 h 139"/>
                <a:gd name="T20" fmla="*/ 102 w 125"/>
                <a:gd name="T21" fmla="*/ 82 h 139"/>
                <a:gd name="T22" fmla="*/ 68 w 125"/>
                <a:gd name="T23" fmla="*/ 82 h 139"/>
                <a:gd name="T24" fmla="*/ 68 w 125"/>
                <a:gd name="T25" fmla="*/ 62 h 139"/>
                <a:gd name="T26" fmla="*/ 125 w 125"/>
                <a:gd name="T27" fmla="*/ 62 h 139"/>
                <a:gd name="T28" fmla="*/ 125 w 125"/>
                <a:gd name="T29" fmla="*/ 118 h 139"/>
                <a:gd name="T30" fmla="*/ 69 w 125"/>
                <a:gd name="T31" fmla="*/ 139 h 139"/>
                <a:gd name="T32" fmla="*/ 0 w 125"/>
                <a:gd name="T33" fmla="*/ 7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 h="139">
                  <a:moveTo>
                    <a:pt x="0" y="70"/>
                  </a:moveTo>
                  <a:cubicBezTo>
                    <a:pt x="0" y="69"/>
                    <a:pt x="0" y="69"/>
                    <a:pt x="0" y="69"/>
                  </a:cubicBezTo>
                  <a:cubicBezTo>
                    <a:pt x="0" y="32"/>
                    <a:pt x="28" y="0"/>
                    <a:pt x="68" y="0"/>
                  </a:cubicBezTo>
                  <a:cubicBezTo>
                    <a:pt x="92" y="0"/>
                    <a:pt x="106" y="7"/>
                    <a:pt x="120" y="19"/>
                  </a:cubicBezTo>
                  <a:cubicBezTo>
                    <a:pt x="105" y="36"/>
                    <a:pt x="105" y="36"/>
                    <a:pt x="105" y="36"/>
                  </a:cubicBezTo>
                  <a:cubicBezTo>
                    <a:pt x="95" y="27"/>
                    <a:pt x="84" y="22"/>
                    <a:pt x="67" y="22"/>
                  </a:cubicBezTo>
                  <a:cubicBezTo>
                    <a:pt x="43" y="22"/>
                    <a:pt x="24" y="43"/>
                    <a:pt x="24" y="69"/>
                  </a:cubicBezTo>
                  <a:cubicBezTo>
                    <a:pt x="24" y="69"/>
                    <a:pt x="24" y="69"/>
                    <a:pt x="24" y="69"/>
                  </a:cubicBezTo>
                  <a:cubicBezTo>
                    <a:pt x="24" y="97"/>
                    <a:pt x="42" y="117"/>
                    <a:pt x="70" y="117"/>
                  </a:cubicBezTo>
                  <a:cubicBezTo>
                    <a:pt x="82" y="117"/>
                    <a:pt x="94" y="113"/>
                    <a:pt x="102" y="107"/>
                  </a:cubicBezTo>
                  <a:cubicBezTo>
                    <a:pt x="102" y="82"/>
                    <a:pt x="102" y="82"/>
                    <a:pt x="102" y="82"/>
                  </a:cubicBezTo>
                  <a:cubicBezTo>
                    <a:pt x="68" y="82"/>
                    <a:pt x="68" y="82"/>
                    <a:pt x="68" y="82"/>
                  </a:cubicBezTo>
                  <a:cubicBezTo>
                    <a:pt x="68" y="62"/>
                    <a:pt x="68" y="62"/>
                    <a:pt x="68" y="62"/>
                  </a:cubicBezTo>
                  <a:cubicBezTo>
                    <a:pt x="125" y="62"/>
                    <a:pt x="125" y="62"/>
                    <a:pt x="125" y="62"/>
                  </a:cubicBezTo>
                  <a:cubicBezTo>
                    <a:pt x="125" y="118"/>
                    <a:pt x="125" y="118"/>
                    <a:pt x="125" y="118"/>
                  </a:cubicBezTo>
                  <a:cubicBezTo>
                    <a:pt x="111" y="129"/>
                    <a:pt x="92" y="139"/>
                    <a:pt x="69" y="139"/>
                  </a:cubicBezTo>
                  <a:cubicBezTo>
                    <a:pt x="27" y="139"/>
                    <a:pt x="0" y="109"/>
                    <a:pt x="0" y="7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0" name="Freeform 23">
              <a:extLst>
                <a:ext uri="{FF2B5EF4-FFF2-40B4-BE49-F238E27FC236}">
                  <a16:creationId xmlns:a16="http://schemas.microsoft.com/office/drawing/2014/main" id="{4B4D3777-EEF8-B84E-B85C-A16E3F249089}"/>
                </a:ext>
              </a:extLst>
            </p:cNvPr>
            <p:cNvSpPr>
              <a:spLocks noEditPoints="1"/>
            </p:cNvSpPr>
            <p:nvPr/>
          </p:nvSpPr>
          <p:spPr bwMode="auto">
            <a:xfrm>
              <a:off x="4119559" y="4075538"/>
              <a:ext cx="137693" cy="137693"/>
            </a:xfrm>
            <a:custGeom>
              <a:avLst/>
              <a:gdLst>
                <a:gd name="T0" fmla="*/ 115 w 139"/>
                <a:gd name="T1" fmla="*/ 70 h 139"/>
                <a:gd name="T2" fmla="*/ 115 w 139"/>
                <a:gd name="T3" fmla="*/ 69 h 139"/>
                <a:gd name="T4" fmla="*/ 69 w 139"/>
                <a:gd name="T5" fmla="*/ 22 h 139"/>
                <a:gd name="T6" fmla="*/ 24 w 139"/>
                <a:gd name="T7" fmla="*/ 69 h 139"/>
                <a:gd name="T8" fmla="*/ 24 w 139"/>
                <a:gd name="T9" fmla="*/ 69 h 139"/>
                <a:gd name="T10" fmla="*/ 70 w 139"/>
                <a:gd name="T11" fmla="*/ 117 h 139"/>
                <a:gd name="T12" fmla="*/ 115 w 139"/>
                <a:gd name="T13" fmla="*/ 70 h 139"/>
                <a:gd name="T14" fmla="*/ 0 w 139"/>
                <a:gd name="T15" fmla="*/ 70 h 139"/>
                <a:gd name="T16" fmla="*/ 0 w 139"/>
                <a:gd name="T17" fmla="*/ 69 h 139"/>
                <a:gd name="T18" fmla="*/ 70 w 139"/>
                <a:gd name="T19" fmla="*/ 0 h 139"/>
                <a:gd name="T20" fmla="*/ 139 w 139"/>
                <a:gd name="T21" fmla="*/ 69 h 139"/>
                <a:gd name="T22" fmla="*/ 139 w 139"/>
                <a:gd name="T23" fmla="*/ 69 h 139"/>
                <a:gd name="T24" fmla="*/ 69 w 139"/>
                <a:gd name="T25" fmla="*/ 139 h 139"/>
                <a:gd name="T26" fmla="*/ 0 w 139"/>
                <a:gd name="T27" fmla="*/ 7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39">
                  <a:moveTo>
                    <a:pt x="115" y="70"/>
                  </a:moveTo>
                  <a:cubicBezTo>
                    <a:pt x="115" y="69"/>
                    <a:pt x="115" y="69"/>
                    <a:pt x="115" y="69"/>
                  </a:cubicBezTo>
                  <a:cubicBezTo>
                    <a:pt x="115" y="43"/>
                    <a:pt x="96" y="22"/>
                    <a:pt x="69" y="22"/>
                  </a:cubicBezTo>
                  <a:cubicBezTo>
                    <a:pt x="43" y="22"/>
                    <a:pt x="24" y="43"/>
                    <a:pt x="24" y="69"/>
                  </a:cubicBezTo>
                  <a:cubicBezTo>
                    <a:pt x="24" y="69"/>
                    <a:pt x="24" y="69"/>
                    <a:pt x="24" y="69"/>
                  </a:cubicBezTo>
                  <a:cubicBezTo>
                    <a:pt x="24" y="95"/>
                    <a:pt x="43" y="117"/>
                    <a:pt x="70" y="117"/>
                  </a:cubicBezTo>
                  <a:cubicBezTo>
                    <a:pt x="96" y="117"/>
                    <a:pt x="115" y="96"/>
                    <a:pt x="115" y="70"/>
                  </a:cubicBezTo>
                  <a:moveTo>
                    <a:pt x="0" y="70"/>
                  </a:moveTo>
                  <a:cubicBezTo>
                    <a:pt x="0" y="69"/>
                    <a:pt x="0" y="69"/>
                    <a:pt x="0" y="69"/>
                  </a:cubicBezTo>
                  <a:cubicBezTo>
                    <a:pt x="0" y="32"/>
                    <a:pt x="29" y="0"/>
                    <a:pt x="70" y="0"/>
                  </a:cubicBezTo>
                  <a:cubicBezTo>
                    <a:pt x="111" y="0"/>
                    <a:pt x="139" y="31"/>
                    <a:pt x="139" y="69"/>
                  </a:cubicBezTo>
                  <a:cubicBezTo>
                    <a:pt x="139" y="69"/>
                    <a:pt x="139" y="69"/>
                    <a:pt x="139" y="69"/>
                  </a:cubicBezTo>
                  <a:cubicBezTo>
                    <a:pt x="139" y="107"/>
                    <a:pt x="110" y="139"/>
                    <a:pt x="69" y="139"/>
                  </a:cubicBezTo>
                  <a:cubicBezTo>
                    <a:pt x="28" y="139"/>
                    <a:pt x="0" y="107"/>
                    <a:pt x="0" y="7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1" name="Freeform 24">
              <a:extLst>
                <a:ext uri="{FF2B5EF4-FFF2-40B4-BE49-F238E27FC236}">
                  <a16:creationId xmlns:a16="http://schemas.microsoft.com/office/drawing/2014/main" id="{CAF61CEF-CE3C-8749-B086-CCF227581F4F}"/>
                </a:ext>
              </a:extLst>
            </p:cNvPr>
            <p:cNvSpPr>
              <a:spLocks/>
            </p:cNvSpPr>
            <p:nvPr/>
          </p:nvSpPr>
          <p:spPr bwMode="auto">
            <a:xfrm>
              <a:off x="4256116" y="4078369"/>
              <a:ext cx="129761" cy="133159"/>
            </a:xfrm>
            <a:custGeom>
              <a:avLst/>
              <a:gdLst>
                <a:gd name="T0" fmla="*/ 0 w 229"/>
                <a:gd name="T1" fmla="*/ 0 h 235"/>
                <a:gd name="T2" fmla="*/ 44 w 229"/>
                <a:gd name="T3" fmla="*/ 0 h 235"/>
                <a:gd name="T4" fmla="*/ 115 w 229"/>
                <a:gd name="T5" fmla="*/ 179 h 235"/>
                <a:gd name="T6" fmla="*/ 185 w 229"/>
                <a:gd name="T7" fmla="*/ 0 h 235"/>
                <a:gd name="T8" fmla="*/ 229 w 229"/>
                <a:gd name="T9" fmla="*/ 0 h 235"/>
                <a:gd name="T10" fmla="*/ 133 w 229"/>
                <a:gd name="T11" fmla="*/ 235 h 235"/>
                <a:gd name="T12" fmla="*/ 96 w 229"/>
                <a:gd name="T13" fmla="*/ 235 h 235"/>
                <a:gd name="T14" fmla="*/ 0 w 229"/>
                <a:gd name="T15" fmla="*/ 0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235">
                  <a:moveTo>
                    <a:pt x="0" y="0"/>
                  </a:moveTo>
                  <a:lnTo>
                    <a:pt x="44" y="0"/>
                  </a:lnTo>
                  <a:lnTo>
                    <a:pt x="115" y="179"/>
                  </a:lnTo>
                  <a:lnTo>
                    <a:pt x="185" y="0"/>
                  </a:lnTo>
                  <a:lnTo>
                    <a:pt x="229" y="0"/>
                  </a:lnTo>
                  <a:lnTo>
                    <a:pt x="133" y="235"/>
                  </a:lnTo>
                  <a:lnTo>
                    <a:pt x="96" y="235"/>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2" name="Freeform 25">
              <a:extLst>
                <a:ext uri="{FF2B5EF4-FFF2-40B4-BE49-F238E27FC236}">
                  <a16:creationId xmlns:a16="http://schemas.microsoft.com/office/drawing/2014/main" id="{B0B5E16A-EFC4-6A4B-A716-9AEA2F4782D5}"/>
                </a:ext>
              </a:extLst>
            </p:cNvPr>
            <p:cNvSpPr>
              <a:spLocks/>
            </p:cNvSpPr>
            <p:nvPr/>
          </p:nvSpPr>
          <p:spPr bwMode="auto">
            <a:xfrm>
              <a:off x="4401746" y="4078369"/>
              <a:ext cx="98595" cy="132029"/>
            </a:xfrm>
            <a:custGeom>
              <a:avLst/>
              <a:gdLst>
                <a:gd name="T0" fmla="*/ 0 w 174"/>
                <a:gd name="T1" fmla="*/ 0 h 233"/>
                <a:gd name="T2" fmla="*/ 173 w 174"/>
                <a:gd name="T3" fmla="*/ 0 h 233"/>
                <a:gd name="T4" fmla="*/ 173 w 174"/>
                <a:gd name="T5" fmla="*/ 37 h 233"/>
                <a:gd name="T6" fmla="*/ 40 w 174"/>
                <a:gd name="T7" fmla="*/ 37 h 233"/>
                <a:gd name="T8" fmla="*/ 40 w 174"/>
                <a:gd name="T9" fmla="*/ 96 h 233"/>
                <a:gd name="T10" fmla="*/ 157 w 174"/>
                <a:gd name="T11" fmla="*/ 96 h 233"/>
                <a:gd name="T12" fmla="*/ 157 w 174"/>
                <a:gd name="T13" fmla="*/ 133 h 233"/>
                <a:gd name="T14" fmla="*/ 40 w 174"/>
                <a:gd name="T15" fmla="*/ 133 h 233"/>
                <a:gd name="T16" fmla="*/ 40 w 174"/>
                <a:gd name="T17" fmla="*/ 196 h 233"/>
                <a:gd name="T18" fmla="*/ 174 w 174"/>
                <a:gd name="T19" fmla="*/ 196 h 233"/>
                <a:gd name="T20" fmla="*/ 174 w 174"/>
                <a:gd name="T21" fmla="*/ 233 h 233"/>
                <a:gd name="T22" fmla="*/ 0 w 174"/>
                <a:gd name="T23" fmla="*/ 233 h 233"/>
                <a:gd name="T24" fmla="*/ 0 w 174"/>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233">
                  <a:moveTo>
                    <a:pt x="0" y="0"/>
                  </a:moveTo>
                  <a:lnTo>
                    <a:pt x="173" y="0"/>
                  </a:lnTo>
                  <a:lnTo>
                    <a:pt x="173" y="37"/>
                  </a:lnTo>
                  <a:lnTo>
                    <a:pt x="40" y="37"/>
                  </a:lnTo>
                  <a:lnTo>
                    <a:pt x="40" y="96"/>
                  </a:lnTo>
                  <a:lnTo>
                    <a:pt x="157" y="96"/>
                  </a:lnTo>
                  <a:lnTo>
                    <a:pt x="157" y="133"/>
                  </a:lnTo>
                  <a:lnTo>
                    <a:pt x="40" y="133"/>
                  </a:lnTo>
                  <a:lnTo>
                    <a:pt x="40" y="196"/>
                  </a:lnTo>
                  <a:lnTo>
                    <a:pt x="174" y="196"/>
                  </a:lnTo>
                  <a:lnTo>
                    <a:pt x="174"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3" name="Freeform 26">
              <a:extLst>
                <a:ext uri="{FF2B5EF4-FFF2-40B4-BE49-F238E27FC236}">
                  <a16:creationId xmlns:a16="http://schemas.microsoft.com/office/drawing/2014/main" id="{04A08AC9-F30D-6444-881F-8A3E2B9AE430}"/>
                </a:ext>
              </a:extLst>
            </p:cNvPr>
            <p:cNvSpPr>
              <a:spLocks noEditPoints="1"/>
            </p:cNvSpPr>
            <p:nvPr/>
          </p:nvSpPr>
          <p:spPr bwMode="auto">
            <a:xfrm>
              <a:off x="4523572" y="4078369"/>
              <a:ext cx="111628" cy="132029"/>
            </a:xfrm>
            <a:custGeom>
              <a:avLst/>
              <a:gdLst>
                <a:gd name="T0" fmla="*/ 57 w 113"/>
                <a:gd name="T1" fmla="*/ 66 h 133"/>
                <a:gd name="T2" fmla="*/ 85 w 113"/>
                <a:gd name="T3" fmla="*/ 44 h 133"/>
                <a:gd name="T4" fmla="*/ 85 w 113"/>
                <a:gd name="T5" fmla="*/ 43 h 133"/>
                <a:gd name="T6" fmla="*/ 57 w 113"/>
                <a:gd name="T7" fmla="*/ 21 h 133"/>
                <a:gd name="T8" fmla="*/ 23 w 113"/>
                <a:gd name="T9" fmla="*/ 21 h 133"/>
                <a:gd name="T10" fmla="*/ 23 w 113"/>
                <a:gd name="T11" fmla="*/ 66 h 133"/>
                <a:gd name="T12" fmla="*/ 57 w 113"/>
                <a:gd name="T13" fmla="*/ 66 h 133"/>
                <a:gd name="T14" fmla="*/ 0 w 113"/>
                <a:gd name="T15" fmla="*/ 0 h 133"/>
                <a:gd name="T16" fmla="*/ 59 w 113"/>
                <a:gd name="T17" fmla="*/ 0 h 133"/>
                <a:gd name="T18" fmla="*/ 98 w 113"/>
                <a:gd name="T19" fmla="*/ 13 h 133"/>
                <a:gd name="T20" fmla="*/ 109 w 113"/>
                <a:gd name="T21" fmla="*/ 42 h 133"/>
                <a:gd name="T22" fmla="*/ 109 w 113"/>
                <a:gd name="T23" fmla="*/ 42 h 133"/>
                <a:gd name="T24" fmla="*/ 77 w 113"/>
                <a:gd name="T25" fmla="*/ 83 h 133"/>
                <a:gd name="T26" fmla="*/ 113 w 113"/>
                <a:gd name="T27" fmla="*/ 133 h 133"/>
                <a:gd name="T28" fmla="*/ 85 w 113"/>
                <a:gd name="T29" fmla="*/ 133 h 133"/>
                <a:gd name="T30" fmla="*/ 52 w 113"/>
                <a:gd name="T31" fmla="*/ 87 h 133"/>
                <a:gd name="T32" fmla="*/ 23 w 113"/>
                <a:gd name="T33" fmla="*/ 87 h 133"/>
                <a:gd name="T34" fmla="*/ 23 w 113"/>
                <a:gd name="T35" fmla="*/ 133 h 133"/>
                <a:gd name="T36" fmla="*/ 0 w 113"/>
                <a:gd name="T37" fmla="*/ 133 h 133"/>
                <a:gd name="T38" fmla="*/ 0 w 113"/>
                <a:gd name="T3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33">
                  <a:moveTo>
                    <a:pt x="57" y="66"/>
                  </a:moveTo>
                  <a:cubicBezTo>
                    <a:pt x="74" y="66"/>
                    <a:pt x="85" y="57"/>
                    <a:pt x="85" y="44"/>
                  </a:cubicBezTo>
                  <a:cubicBezTo>
                    <a:pt x="85" y="43"/>
                    <a:pt x="85" y="43"/>
                    <a:pt x="85" y="43"/>
                  </a:cubicBezTo>
                  <a:cubicBezTo>
                    <a:pt x="85" y="29"/>
                    <a:pt x="74" y="21"/>
                    <a:pt x="57" y="21"/>
                  </a:cubicBezTo>
                  <a:cubicBezTo>
                    <a:pt x="23" y="21"/>
                    <a:pt x="23" y="21"/>
                    <a:pt x="23" y="21"/>
                  </a:cubicBezTo>
                  <a:cubicBezTo>
                    <a:pt x="23" y="66"/>
                    <a:pt x="23" y="66"/>
                    <a:pt x="23" y="66"/>
                  </a:cubicBezTo>
                  <a:lnTo>
                    <a:pt x="57" y="66"/>
                  </a:lnTo>
                  <a:close/>
                  <a:moveTo>
                    <a:pt x="0" y="0"/>
                  </a:moveTo>
                  <a:cubicBezTo>
                    <a:pt x="59" y="0"/>
                    <a:pt x="59" y="0"/>
                    <a:pt x="59" y="0"/>
                  </a:cubicBezTo>
                  <a:cubicBezTo>
                    <a:pt x="76" y="0"/>
                    <a:pt x="89" y="5"/>
                    <a:pt x="98" y="13"/>
                  </a:cubicBezTo>
                  <a:cubicBezTo>
                    <a:pt x="105" y="20"/>
                    <a:pt x="109" y="30"/>
                    <a:pt x="109" y="42"/>
                  </a:cubicBezTo>
                  <a:cubicBezTo>
                    <a:pt x="109" y="42"/>
                    <a:pt x="109" y="42"/>
                    <a:pt x="109" y="42"/>
                  </a:cubicBezTo>
                  <a:cubicBezTo>
                    <a:pt x="109" y="64"/>
                    <a:pt x="95" y="77"/>
                    <a:pt x="77" y="83"/>
                  </a:cubicBezTo>
                  <a:cubicBezTo>
                    <a:pt x="113" y="133"/>
                    <a:pt x="113" y="133"/>
                    <a:pt x="113" y="133"/>
                  </a:cubicBezTo>
                  <a:cubicBezTo>
                    <a:pt x="85" y="133"/>
                    <a:pt x="85" y="133"/>
                    <a:pt x="85" y="133"/>
                  </a:cubicBezTo>
                  <a:cubicBezTo>
                    <a:pt x="52" y="87"/>
                    <a:pt x="52" y="87"/>
                    <a:pt x="52" y="87"/>
                  </a:cubicBezTo>
                  <a:cubicBezTo>
                    <a:pt x="23" y="87"/>
                    <a:pt x="23" y="87"/>
                    <a:pt x="23" y="87"/>
                  </a:cubicBezTo>
                  <a:cubicBezTo>
                    <a:pt x="23" y="133"/>
                    <a:pt x="23" y="133"/>
                    <a:pt x="23" y="133"/>
                  </a:cubicBezTo>
                  <a:cubicBezTo>
                    <a:pt x="0" y="133"/>
                    <a:pt x="0" y="133"/>
                    <a:pt x="0" y="133"/>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4" name="Freeform 27">
              <a:extLst>
                <a:ext uri="{FF2B5EF4-FFF2-40B4-BE49-F238E27FC236}">
                  <a16:creationId xmlns:a16="http://schemas.microsoft.com/office/drawing/2014/main" id="{1D109B4E-5555-5744-A62F-036199B14AEA}"/>
                </a:ext>
              </a:extLst>
            </p:cNvPr>
            <p:cNvSpPr>
              <a:spLocks/>
            </p:cNvSpPr>
            <p:nvPr/>
          </p:nvSpPr>
          <p:spPr bwMode="auto">
            <a:xfrm>
              <a:off x="4651067" y="4078369"/>
              <a:ext cx="115594" cy="132029"/>
            </a:xfrm>
            <a:custGeom>
              <a:avLst/>
              <a:gdLst>
                <a:gd name="T0" fmla="*/ 0 w 204"/>
                <a:gd name="T1" fmla="*/ 0 h 233"/>
                <a:gd name="T2" fmla="*/ 38 w 204"/>
                <a:gd name="T3" fmla="*/ 0 h 233"/>
                <a:gd name="T4" fmla="*/ 162 w 204"/>
                <a:gd name="T5" fmla="*/ 161 h 233"/>
                <a:gd name="T6" fmla="*/ 162 w 204"/>
                <a:gd name="T7" fmla="*/ 0 h 233"/>
                <a:gd name="T8" fmla="*/ 204 w 204"/>
                <a:gd name="T9" fmla="*/ 0 h 233"/>
                <a:gd name="T10" fmla="*/ 204 w 204"/>
                <a:gd name="T11" fmla="*/ 233 h 233"/>
                <a:gd name="T12" fmla="*/ 169 w 204"/>
                <a:gd name="T13" fmla="*/ 233 h 233"/>
                <a:gd name="T14" fmla="*/ 40 w 204"/>
                <a:gd name="T15" fmla="*/ 67 h 233"/>
                <a:gd name="T16" fmla="*/ 40 w 204"/>
                <a:gd name="T17" fmla="*/ 233 h 233"/>
                <a:gd name="T18" fmla="*/ 0 w 204"/>
                <a:gd name="T19" fmla="*/ 233 h 233"/>
                <a:gd name="T20" fmla="*/ 0 w 204"/>
                <a:gd name="T2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233">
                  <a:moveTo>
                    <a:pt x="0" y="0"/>
                  </a:moveTo>
                  <a:lnTo>
                    <a:pt x="38" y="0"/>
                  </a:lnTo>
                  <a:lnTo>
                    <a:pt x="162" y="161"/>
                  </a:lnTo>
                  <a:lnTo>
                    <a:pt x="162" y="0"/>
                  </a:lnTo>
                  <a:lnTo>
                    <a:pt x="204" y="0"/>
                  </a:lnTo>
                  <a:lnTo>
                    <a:pt x="204" y="233"/>
                  </a:lnTo>
                  <a:lnTo>
                    <a:pt x="169" y="233"/>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5" name="Freeform 28">
              <a:extLst>
                <a:ext uri="{FF2B5EF4-FFF2-40B4-BE49-F238E27FC236}">
                  <a16:creationId xmlns:a16="http://schemas.microsoft.com/office/drawing/2014/main" id="{3E47AD5D-C255-A049-B3DE-2282F80A1050}"/>
                </a:ext>
              </a:extLst>
            </p:cNvPr>
            <p:cNvSpPr>
              <a:spLocks/>
            </p:cNvSpPr>
            <p:nvPr/>
          </p:nvSpPr>
          <p:spPr bwMode="auto">
            <a:xfrm>
              <a:off x="4789325" y="4078369"/>
              <a:ext cx="130893" cy="132029"/>
            </a:xfrm>
            <a:custGeom>
              <a:avLst/>
              <a:gdLst>
                <a:gd name="T0" fmla="*/ 0 w 231"/>
                <a:gd name="T1" fmla="*/ 0 h 233"/>
                <a:gd name="T2" fmla="*/ 44 w 231"/>
                <a:gd name="T3" fmla="*/ 0 h 233"/>
                <a:gd name="T4" fmla="*/ 115 w 231"/>
                <a:gd name="T5" fmla="*/ 110 h 233"/>
                <a:gd name="T6" fmla="*/ 187 w 231"/>
                <a:gd name="T7" fmla="*/ 0 h 233"/>
                <a:gd name="T8" fmla="*/ 231 w 231"/>
                <a:gd name="T9" fmla="*/ 0 h 233"/>
                <a:gd name="T10" fmla="*/ 231 w 231"/>
                <a:gd name="T11" fmla="*/ 233 h 233"/>
                <a:gd name="T12" fmla="*/ 189 w 231"/>
                <a:gd name="T13" fmla="*/ 233 h 233"/>
                <a:gd name="T14" fmla="*/ 189 w 231"/>
                <a:gd name="T15" fmla="*/ 65 h 233"/>
                <a:gd name="T16" fmla="*/ 115 w 231"/>
                <a:gd name="T17" fmla="*/ 175 h 233"/>
                <a:gd name="T18" fmla="*/ 114 w 231"/>
                <a:gd name="T19" fmla="*/ 175 h 233"/>
                <a:gd name="T20" fmla="*/ 40 w 231"/>
                <a:gd name="T21" fmla="*/ 67 h 233"/>
                <a:gd name="T22" fmla="*/ 40 w 231"/>
                <a:gd name="T23" fmla="*/ 233 h 233"/>
                <a:gd name="T24" fmla="*/ 0 w 231"/>
                <a:gd name="T25" fmla="*/ 233 h 233"/>
                <a:gd name="T26" fmla="*/ 0 w 231"/>
                <a:gd name="T27"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 h="233">
                  <a:moveTo>
                    <a:pt x="0" y="0"/>
                  </a:moveTo>
                  <a:lnTo>
                    <a:pt x="44" y="0"/>
                  </a:lnTo>
                  <a:lnTo>
                    <a:pt x="115" y="110"/>
                  </a:lnTo>
                  <a:lnTo>
                    <a:pt x="187" y="0"/>
                  </a:lnTo>
                  <a:lnTo>
                    <a:pt x="231" y="0"/>
                  </a:lnTo>
                  <a:lnTo>
                    <a:pt x="231" y="233"/>
                  </a:lnTo>
                  <a:lnTo>
                    <a:pt x="189" y="233"/>
                  </a:lnTo>
                  <a:lnTo>
                    <a:pt x="189" y="65"/>
                  </a:lnTo>
                  <a:lnTo>
                    <a:pt x="115" y="175"/>
                  </a:lnTo>
                  <a:lnTo>
                    <a:pt x="114" y="175"/>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6" name="Freeform 29">
              <a:extLst>
                <a:ext uri="{FF2B5EF4-FFF2-40B4-BE49-F238E27FC236}">
                  <a16:creationId xmlns:a16="http://schemas.microsoft.com/office/drawing/2014/main" id="{33F319D9-EB38-C04B-9B8C-45B4405B1960}"/>
                </a:ext>
              </a:extLst>
            </p:cNvPr>
            <p:cNvSpPr>
              <a:spLocks/>
            </p:cNvSpPr>
            <p:nvPr/>
          </p:nvSpPr>
          <p:spPr bwMode="auto">
            <a:xfrm>
              <a:off x="4941752" y="4078369"/>
              <a:ext cx="99162" cy="132029"/>
            </a:xfrm>
            <a:custGeom>
              <a:avLst/>
              <a:gdLst>
                <a:gd name="T0" fmla="*/ 0 w 175"/>
                <a:gd name="T1" fmla="*/ 0 h 233"/>
                <a:gd name="T2" fmla="*/ 173 w 175"/>
                <a:gd name="T3" fmla="*/ 0 h 233"/>
                <a:gd name="T4" fmla="*/ 173 w 175"/>
                <a:gd name="T5" fmla="*/ 37 h 233"/>
                <a:gd name="T6" fmla="*/ 40 w 175"/>
                <a:gd name="T7" fmla="*/ 37 h 233"/>
                <a:gd name="T8" fmla="*/ 40 w 175"/>
                <a:gd name="T9" fmla="*/ 96 h 233"/>
                <a:gd name="T10" fmla="*/ 157 w 175"/>
                <a:gd name="T11" fmla="*/ 96 h 233"/>
                <a:gd name="T12" fmla="*/ 157 w 175"/>
                <a:gd name="T13" fmla="*/ 133 h 233"/>
                <a:gd name="T14" fmla="*/ 40 w 175"/>
                <a:gd name="T15" fmla="*/ 133 h 233"/>
                <a:gd name="T16" fmla="*/ 40 w 175"/>
                <a:gd name="T17" fmla="*/ 196 h 233"/>
                <a:gd name="T18" fmla="*/ 175 w 175"/>
                <a:gd name="T19" fmla="*/ 196 h 233"/>
                <a:gd name="T20" fmla="*/ 175 w 175"/>
                <a:gd name="T21" fmla="*/ 233 h 233"/>
                <a:gd name="T22" fmla="*/ 0 w 175"/>
                <a:gd name="T23" fmla="*/ 233 h 233"/>
                <a:gd name="T24" fmla="*/ 0 w 175"/>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33">
                  <a:moveTo>
                    <a:pt x="0" y="0"/>
                  </a:moveTo>
                  <a:lnTo>
                    <a:pt x="173" y="0"/>
                  </a:lnTo>
                  <a:lnTo>
                    <a:pt x="173" y="37"/>
                  </a:lnTo>
                  <a:lnTo>
                    <a:pt x="40" y="37"/>
                  </a:lnTo>
                  <a:lnTo>
                    <a:pt x="40" y="96"/>
                  </a:lnTo>
                  <a:lnTo>
                    <a:pt x="157" y="96"/>
                  </a:lnTo>
                  <a:lnTo>
                    <a:pt x="157" y="133"/>
                  </a:lnTo>
                  <a:lnTo>
                    <a:pt x="40" y="133"/>
                  </a:lnTo>
                  <a:lnTo>
                    <a:pt x="40" y="196"/>
                  </a:lnTo>
                  <a:lnTo>
                    <a:pt x="175" y="196"/>
                  </a:lnTo>
                  <a:lnTo>
                    <a:pt x="175"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7" name="Freeform 30">
              <a:extLst>
                <a:ext uri="{FF2B5EF4-FFF2-40B4-BE49-F238E27FC236}">
                  <a16:creationId xmlns:a16="http://schemas.microsoft.com/office/drawing/2014/main" id="{60817A10-46F0-A749-8BE6-8F26A46FC9BF}"/>
                </a:ext>
              </a:extLst>
            </p:cNvPr>
            <p:cNvSpPr>
              <a:spLocks/>
            </p:cNvSpPr>
            <p:nvPr/>
          </p:nvSpPr>
          <p:spPr bwMode="auto">
            <a:xfrm>
              <a:off x="5063581" y="4078369"/>
              <a:ext cx="115027" cy="132029"/>
            </a:xfrm>
            <a:custGeom>
              <a:avLst/>
              <a:gdLst>
                <a:gd name="T0" fmla="*/ 0 w 203"/>
                <a:gd name="T1" fmla="*/ 0 h 233"/>
                <a:gd name="T2" fmla="*/ 38 w 203"/>
                <a:gd name="T3" fmla="*/ 0 h 233"/>
                <a:gd name="T4" fmla="*/ 162 w 203"/>
                <a:gd name="T5" fmla="*/ 161 h 233"/>
                <a:gd name="T6" fmla="*/ 162 w 203"/>
                <a:gd name="T7" fmla="*/ 0 h 233"/>
                <a:gd name="T8" fmla="*/ 203 w 203"/>
                <a:gd name="T9" fmla="*/ 0 h 233"/>
                <a:gd name="T10" fmla="*/ 203 w 203"/>
                <a:gd name="T11" fmla="*/ 233 h 233"/>
                <a:gd name="T12" fmla="*/ 169 w 203"/>
                <a:gd name="T13" fmla="*/ 233 h 233"/>
                <a:gd name="T14" fmla="*/ 40 w 203"/>
                <a:gd name="T15" fmla="*/ 67 h 233"/>
                <a:gd name="T16" fmla="*/ 40 w 203"/>
                <a:gd name="T17" fmla="*/ 233 h 233"/>
                <a:gd name="T18" fmla="*/ 0 w 203"/>
                <a:gd name="T19" fmla="*/ 233 h 233"/>
                <a:gd name="T20" fmla="*/ 0 w 203"/>
                <a:gd name="T2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233">
                  <a:moveTo>
                    <a:pt x="0" y="0"/>
                  </a:moveTo>
                  <a:lnTo>
                    <a:pt x="38" y="0"/>
                  </a:lnTo>
                  <a:lnTo>
                    <a:pt x="162" y="161"/>
                  </a:lnTo>
                  <a:lnTo>
                    <a:pt x="162" y="0"/>
                  </a:lnTo>
                  <a:lnTo>
                    <a:pt x="203" y="0"/>
                  </a:lnTo>
                  <a:lnTo>
                    <a:pt x="203" y="233"/>
                  </a:lnTo>
                  <a:lnTo>
                    <a:pt x="169" y="233"/>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8" name="Freeform 31">
              <a:extLst>
                <a:ext uri="{FF2B5EF4-FFF2-40B4-BE49-F238E27FC236}">
                  <a16:creationId xmlns:a16="http://schemas.microsoft.com/office/drawing/2014/main" id="{08ADF693-AE1A-FA42-94F6-925625DACA12}"/>
                </a:ext>
              </a:extLst>
            </p:cNvPr>
            <p:cNvSpPr>
              <a:spLocks/>
            </p:cNvSpPr>
            <p:nvPr/>
          </p:nvSpPr>
          <p:spPr bwMode="auto">
            <a:xfrm>
              <a:off x="5197310" y="4078369"/>
              <a:ext cx="106527" cy="132029"/>
            </a:xfrm>
            <a:custGeom>
              <a:avLst/>
              <a:gdLst>
                <a:gd name="T0" fmla="*/ 73 w 188"/>
                <a:gd name="T1" fmla="*/ 37 h 233"/>
                <a:gd name="T2" fmla="*/ 0 w 188"/>
                <a:gd name="T3" fmla="*/ 37 h 233"/>
                <a:gd name="T4" fmla="*/ 0 w 188"/>
                <a:gd name="T5" fmla="*/ 0 h 233"/>
                <a:gd name="T6" fmla="*/ 188 w 188"/>
                <a:gd name="T7" fmla="*/ 0 h 233"/>
                <a:gd name="T8" fmla="*/ 188 w 188"/>
                <a:gd name="T9" fmla="*/ 37 h 233"/>
                <a:gd name="T10" fmla="*/ 115 w 188"/>
                <a:gd name="T11" fmla="*/ 37 h 233"/>
                <a:gd name="T12" fmla="*/ 115 w 188"/>
                <a:gd name="T13" fmla="*/ 233 h 233"/>
                <a:gd name="T14" fmla="*/ 73 w 188"/>
                <a:gd name="T15" fmla="*/ 233 h 233"/>
                <a:gd name="T16" fmla="*/ 73 w 188"/>
                <a:gd name="T17" fmla="*/ 37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233">
                  <a:moveTo>
                    <a:pt x="73" y="37"/>
                  </a:moveTo>
                  <a:lnTo>
                    <a:pt x="0" y="37"/>
                  </a:lnTo>
                  <a:lnTo>
                    <a:pt x="0" y="0"/>
                  </a:lnTo>
                  <a:lnTo>
                    <a:pt x="188" y="0"/>
                  </a:lnTo>
                  <a:lnTo>
                    <a:pt x="188" y="37"/>
                  </a:lnTo>
                  <a:lnTo>
                    <a:pt x="115" y="37"/>
                  </a:lnTo>
                  <a:lnTo>
                    <a:pt x="115" y="233"/>
                  </a:lnTo>
                  <a:lnTo>
                    <a:pt x="73" y="233"/>
                  </a:lnTo>
                  <a:lnTo>
                    <a:pt x="73" y="3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119" name="Group 118">
            <a:extLst>
              <a:ext uri="{FF2B5EF4-FFF2-40B4-BE49-F238E27FC236}">
                <a16:creationId xmlns:a16="http://schemas.microsoft.com/office/drawing/2014/main" id="{D8FBFE7C-AE93-9145-BDAC-94FB5E50C62B}"/>
              </a:ext>
            </a:extLst>
          </p:cNvPr>
          <p:cNvGrpSpPr/>
          <p:nvPr/>
        </p:nvGrpSpPr>
        <p:grpSpPr>
          <a:xfrm>
            <a:off x="5436622" y="3577459"/>
            <a:ext cx="1348605" cy="446513"/>
            <a:chOff x="3992064" y="3577459"/>
            <a:chExt cx="1348605" cy="446513"/>
          </a:xfrm>
          <a:effectLst>
            <a:reflection endPos="0" dir="5400000" sy="-100000" algn="bl" rotWithShape="0"/>
          </a:effectLst>
        </p:grpSpPr>
        <p:sp>
          <p:nvSpPr>
            <p:cNvPr id="120" name="Freeform 21">
              <a:extLst>
                <a:ext uri="{FF2B5EF4-FFF2-40B4-BE49-F238E27FC236}">
                  <a16:creationId xmlns:a16="http://schemas.microsoft.com/office/drawing/2014/main" id="{EE710DF6-96B5-FF4F-85E0-C7216A15C455}"/>
                </a:ext>
              </a:extLst>
            </p:cNvPr>
            <p:cNvSpPr>
              <a:spLocks noEditPoints="1"/>
            </p:cNvSpPr>
            <p:nvPr/>
          </p:nvSpPr>
          <p:spPr bwMode="auto">
            <a:xfrm>
              <a:off x="3992064" y="3585959"/>
              <a:ext cx="1348605" cy="428380"/>
            </a:xfrm>
            <a:custGeom>
              <a:avLst/>
              <a:gdLst>
                <a:gd name="T0" fmla="*/ 2205 w 2380"/>
                <a:gd name="T1" fmla="*/ 0 h 756"/>
                <a:gd name="T2" fmla="*/ 2094 w 2380"/>
                <a:gd name="T3" fmla="*/ 483 h 756"/>
                <a:gd name="T4" fmla="*/ 1977 w 2380"/>
                <a:gd name="T5" fmla="*/ 0 h 756"/>
                <a:gd name="T6" fmla="*/ 1814 w 2380"/>
                <a:gd name="T7" fmla="*/ 0 h 756"/>
                <a:gd name="T8" fmla="*/ 1694 w 2380"/>
                <a:gd name="T9" fmla="*/ 478 h 756"/>
                <a:gd name="T10" fmla="*/ 1585 w 2380"/>
                <a:gd name="T11" fmla="*/ 0 h 756"/>
                <a:gd name="T12" fmla="*/ 1409 w 2380"/>
                <a:gd name="T13" fmla="*/ 0 h 756"/>
                <a:gd name="T14" fmla="*/ 1605 w 2380"/>
                <a:gd name="T15" fmla="*/ 754 h 756"/>
                <a:gd name="T16" fmla="*/ 1779 w 2380"/>
                <a:gd name="T17" fmla="*/ 754 h 756"/>
                <a:gd name="T18" fmla="*/ 1893 w 2380"/>
                <a:gd name="T19" fmla="*/ 278 h 756"/>
                <a:gd name="T20" fmla="*/ 2010 w 2380"/>
                <a:gd name="T21" fmla="*/ 754 h 756"/>
                <a:gd name="T22" fmla="*/ 2181 w 2380"/>
                <a:gd name="T23" fmla="*/ 754 h 756"/>
                <a:gd name="T24" fmla="*/ 2183 w 2380"/>
                <a:gd name="T25" fmla="*/ 749 h 756"/>
                <a:gd name="T26" fmla="*/ 2380 w 2380"/>
                <a:gd name="T27" fmla="*/ 0 h 756"/>
                <a:gd name="T28" fmla="*/ 2205 w 2380"/>
                <a:gd name="T29" fmla="*/ 0 h 756"/>
                <a:gd name="T30" fmla="*/ 583 w 2380"/>
                <a:gd name="T31" fmla="*/ 483 h 756"/>
                <a:gd name="T32" fmla="*/ 173 w 2380"/>
                <a:gd name="T33" fmla="*/ 0 h 756"/>
                <a:gd name="T34" fmla="*/ 0 w 2380"/>
                <a:gd name="T35" fmla="*/ 0 h 756"/>
                <a:gd name="T36" fmla="*/ 0 w 2380"/>
                <a:gd name="T37" fmla="*/ 756 h 756"/>
                <a:gd name="T38" fmla="*/ 169 w 2380"/>
                <a:gd name="T39" fmla="*/ 756 h 756"/>
                <a:gd name="T40" fmla="*/ 169 w 2380"/>
                <a:gd name="T41" fmla="*/ 275 h 756"/>
                <a:gd name="T42" fmla="*/ 578 w 2380"/>
                <a:gd name="T43" fmla="*/ 756 h 756"/>
                <a:gd name="T44" fmla="*/ 752 w 2380"/>
                <a:gd name="T45" fmla="*/ 756 h 756"/>
                <a:gd name="T46" fmla="*/ 752 w 2380"/>
                <a:gd name="T47" fmla="*/ 0 h 756"/>
                <a:gd name="T48" fmla="*/ 583 w 2380"/>
                <a:gd name="T49" fmla="*/ 0 h 756"/>
                <a:gd name="T50" fmla="*/ 583 w 2380"/>
                <a:gd name="T51" fmla="*/ 483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80" h="756">
                  <a:moveTo>
                    <a:pt x="2205" y="0"/>
                  </a:moveTo>
                  <a:lnTo>
                    <a:pt x="2094" y="483"/>
                  </a:lnTo>
                  <a:lnTo>
                    <a:pt x="1977" y="0"/>
                  </a:lnTo>
                  <a:lnTo>
                    <a:pt x="1814" y="0"/>
                  </a:lnTo>
                  <a:lnTo>
                    <a:pt x="1694" y="478"/>
                  </a:lnTo>
                  <a:lnTo>
                    <a:pt x="1585" y="0"/>
                  </a:lnTo>
                  <a:lnTo>
                    <a:pt x="1409" y="0"/>
                  </a:lnTo>
                  <a:lnTo>
                    <a:pt x="1605" y="754"/>
                  </a:lnTo>
                  <a:lnTo>
                    <a:pt x="1779" y="754"/>
                  </a:lnTo>
                  <a:lnTo>
                    <a:pt x="1893" y="278"/>
                  </a:lnTo>
                  <a:lnTo>
                    <a:pt x="2010" y="754"/>
                  </a:lnTo>
                  <a:lnTo>
                    <a:pt x="2181" y="754"/>
                  </a:lnTo>
                  <a:lnTo>
                    <a:pt x="2183" y="749"/>
                  </a:lnTo>
                  <a:lnTo>
                    <a:pt x="2380" y="0"/>
                  </a:lnTo>
                  <a:lnTo>
                    <a:pt x="2205" y="0"/>
                  </a:lnTo>
                  <a:close/>
                  <a:moveTo>
                    <a:pt x="583" y="483"/>
                  </a:moveTo>
                  <a:lnTo>
                    <a:pt x="173" y="0"/>
                  </a:lnTo>
                  <a:lnTo>
                    <a:pt x="0" y="0"/>
                  </a:lnTo>
                  <a:lnTo>
                    <a:pt x="0" y="756"/>
                  </a:lnTo>
                  <a:lnTo>
                    <a:pt x="169" y="756"/>
                  </a:lnTo>
                  <a:lnTo>
                    <a:pt x="169" y="275"/>
                  </a:lnTo>
                  <a:lnTo>
                    <a:pt x="578" y="756"/>
                  </a:lnTo>
                  <a:lnTo>
                    <a:pt x="752" y="756"/>
                  </a:lnTo>
                  <a:lnTo>
                    <a:pt x="752" y="0"/>
                  </a:lnTo>
                  <a:lnTo>
                    <a:pt x="583" y="0"/>
                  </a:lnTo>
                  <a:lnTo>
                    <a:pt x="583" y="48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21" name="Freeform 32">
              <a:extLst>
                <a:ext uri="{FF2B5EF4-FFF2-40B4-BE49-F238E27FC236}">
                  <a16:creationId xmlns:a16="http://schemas.microsoft.com/office/drawing/2014/main" id="{D58497E6-722C-894E-86CD-DDF1201B3AF8}"/>
                </a:ext>
              </a:extLst>
            </p:cNvPr>
            <p:cNvSpPr>
              <a:spLocks/>
            </p:cNvSpPr>
            <p:nvPr/>
          </p:nvSpPr>
          <p:spPr bwMode="auto">
            <a:xfrm>
              <a:off x="4444243" y="3577459"/>
              <a:ext cx="343384" cy="446513"/>
            </a:xfrm>
            <a:custGeom>
              <a:avLst/>
              <a:gdLst>
                <a:gd name="T0" fmla="*/ 0 w 347"/>
                <a:gd name="T1" fmla="*/ 381 h 451"/>
                <a:gd name="T2" fmla="*/ 57 w 347"/>
                <a:gd name="T3" fmla="*/ 312 h 451"/>
                <a:gd name="T4" fmla="*/ 188 w 347"/>
                <a:gd name="T5" fmla="*/ 366 h 451"/>
                <a:gd name="T6" fmla="*/ 251 w 347"/>
                <a:gd name="T7" fmla="*/ 324 h 451"/>
                <a:gd name="T8" fmla="*/ 251 w 347"/>
                <a:gd name="T9" fmla="*/ 323 h 451"/>
                <a:gd name="T10" fmla="*/ 163 w 347"/>
                <a:gd name="T11" fmla="*/ 267 h 451"/>
                <a:gd name="T12" fmla="*/ 18 w 347"/>
                <a:gd name="T13" fmla="*/ 133 h 451"/>
                <a:gd name="T14" fmla="*/ 18 w 347"/>
                <a:gd name="T15" fmla="*/ 132 h 451"/>
                <a:gd name="T16" fmla="*/ 171 w 347"/>
                <a:gd name="T17" fmla="*/ 0 h 451"/>
                <a:gd name="T18" fmla="*/ 334 w 347"/>
                <a:gd name="T19" fmla="*/ 56 h 451"/>
                <a:gd name="T20" fmla="*/ 284 w 347"/>
                <a:gd name="T21" fmla="*/ 128 h 451"/>
                <a:gd name="T22" fmla="*/ 170 w 347"/>
                <a:gd name="T23" fmla="*/ 85 h 451"/>
                <a:gd name="T24" fmla="*/ 114 w 347"/>
                <a:gd name="T25" fmla="*/ 123 h 451"/>
                <a:gd name="T26" fmla="*/ 114 w 347"/>
                <a:gd name="T27" fmla="*/ 125 h 451"/>
                <a:gd name="T28" fmla="*/ 208 w 347"/>
                <a:gd name="T29" fmla="*/ 182 h 451"/>
                <a:gd name="T30" fmla="*/ 347 w 347"/>
                <a:gd name="T31" fmla="*/ 314 h 451"/>
                <a:gd name="T32" fmla="*/ 347 w 347"/>
                <a:gd name="T33" fmla="*/ 315 h 451"/>
                <a:gd name="T34" fmla="*/ 186 w 347"/>
                <a:gd name="T35" fmla="*/ 451 h 451"/>
                <a:gd name="T36" fmla="*/ 0 w 347"/>
                <a:gd name="T37" fmla="*/ 38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7" h="451">
                  <a:moveTo>
                    <a:pt x="0" y="381"/>
                  </a:moveTo>
                  <a:cubicBezTo>
                    <a:pt x="57" y="312"/>
                    <a:pt x="57" y="312"/>
                    <a:pt x="57" y="312"/>
                  </a:cubicBezTo>
                  <a:cubicBezTo>
                    <a:pt x="97" y="345"/>
                    <a:pt x="138" y="366"/>
                    <a:pt x="188" y="366"/>
                  </a:cubicBezTo>
                  <a:cubicBezTo>
                    <a:pt x="227" y="366"/>
                    <a:pt x="251" y="350"/>
                    <a:pt x="251" y="324"/>
                  </a:cubicBezTo>
                  <a:cubicBezTo>
                    <a:pt x="251" y="323"/>
                    <a:pt x="251" y="323"/>
                    <a:pt x="251" y="323"/>
                  </a:cubicBezTo>
                  <a:cubicBezTo>
                    <a:pt x="251" y="299"/>
                    <a:pt x="236" y="286"/>
                    <a:pt x="163" y="267"/>
                  </a:cubicBezTo>
                  <a:cubicBezTo>
                    <a:pt x="75" y="245"/>
                    <a:pt x="18" y="220"/>
                    <a:pt x="18" y="133"/>
                  </a:cubicBezTo>
                  <a:cubicBezTo>
                    <a:pt x="18" y="132"/>
                    <a:pt x="18" y="132"/>
                    <a:pt x="18" y="132"/>
                  </a:cubicBezTo>
                  <a:cubicBezTo>
                    <a:pt x="18" y="53"/>
                    <a:pt x="82" y="0"/>
                    <a:pt x="171" y="0"/>
                  </a:cubicBezTo>
                  <a:cubicBezTo>
                    <a:pt x="235" y="0"/>
                    <a:pt x="289" y="20"/>
                    <a:pt x="334" y="56"/>
                  </a:cubicBezTo>
                  <a:cubicBezTo>
                    <a:pt x="284" y="128"/>
                    <a:pt x="284" y="128"/>
                    <a:pt x="284" y="128"/>
                  </a:cubicBezTo>
                  <a:cubicBezTo>
                    <a:pt x="245" y="101"/>
                    <a:pt x="207" y="85"/>
                    <a:pt x="170" y="85"/>
                  </a:cubicBezTo>
                  <a:cubicBezTo>
                    <a:pt x="133" y="85"/>
                    <a:pt x="114" y="102"/>
                    <a:pt x="114" y="123"/>
                  </a:cubicBezTo>
                  <a:cubicBezTo>
                    <a:pt x="114" y="125"/>
                    <a:pt x="114" y="125"/>
                    <a:pt x="114" y="125"/>
                  </a:cubicBezTo>
                  <a:cubicBezTo>
                    <a:pt x="114" y="153"/>
                    <a:pt x="132" y="163"/>
                    <a:pt x="208" y="182"/>
                  </a:cubicBezTo>
                  <a:cubicBezTo>
                    <a:pt x="297" y="205"/>
                    <a:pt x="347" y="237"/>
                    <a:pt x="347" y="314"/>
                  </a:cubicBezTo>
                  <a:cubicBezTo>
                    <a:pt x="347" y="315"/>
                    <a:pt x="347" y="315"/>
                    <a:pt x="347" y="315"/>
                  </a:cubicBezTo>
                  <a:cubicBezTo>
                    <a:pt x="347" y="402"/>
                    <a:pt x="281" y="451"/>
                    <a:pt x="186" y="451"/>
                  </a:cubicBezTo>
                  <a:cubicBezTo>
                    <a:pt x="120" y="451"/>
                    <a:pt x="53" y="428"/>
                    <a:pt x="0" y="381"/>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22" name="Freeform 5">
            <a:extLst>
              <a:ext uri="{FF2B5EF4-FFF2-40B4-BE49-F238E27FC236}">
                <a16:creationId xmlns:a16="http://schemas.microsoft.com/office/drawing/2014/main" id="{D27DA3FC-23A0-3341-8A79-BF6AB53AB41E}"/>
              </a:ext>
            </a:extLst>
          </p:cNvPr>
          <p:cNvSpPr>
            <a:spLocks/>
          </p:cNvSpPr>
          <p:nvPr/>
        </p:nvSpPr>
        <p:spPr bwMode="auto">
          <a:xfrm>
            <a:off x="5648132" y="2772562"/>
            <a:ext cx="267757" cy="649213"/>
          </a:xfrm>
          <a:custGeom>
            <a:avLst/>
            <a:gdLst>
              <a:gd name="T0" fmla="*/ 575 w 575"/>
              <a:gd name="T1" fmla="*/ 1394 h 1394"/>
              <a:gd name="T2" fmla="*/ 396 w 575"/>
              <a:gd name="T3" fmla="*/ 1140 h 1394"/>
              <a:gd name="T4" fmla="*/ 339 w 575"/>
              <a:gd name="T5" fmla="*/ 723 h 1394"/>
              <a:gd name="T6" fmla="*/ 386 w 575"/>
              <a:gd name="T7" fmla="*/ 265 h 1394"/>
              <a:gd name="T8" fmla="*/ 387 w 575"/>
              <a:gd name="T9" fmla="*/ 262 h 1394"/>
              <a:gd name="T10" fmla="*/ 435 w 575"/>
              <a:gd name="T11" fmla="*/ 195 h 1394"/>
              <a:gd name="T12" fmla="*/ 98 w 575"/>
              <a:gd name="T13" fmla="*/ 15 h 1394"/>
              <a:gd name="T14" fmla="*/ 73 w 575"/>
              <a:gd name="T15" fmla="*/ 4 h 1394"/>
              <a:gd name="T16" fmla="*/ 72 w 575"/>
              <a:gd name="T17" fmla="*/ 4 h 1394"/>
              <a:gd name="T18" fmla="*/ 72 w 575"/>
              <a:gd name="T19" fmla="*/ 4 h 1394"/>
              <a:gd name="T20" fmla="*/ 54 w 575"/>
              <a:gd name="T21" fmla="*/ 0 h 1394"/>
              <a:gd name="T22" fmla="*/ 20 w 575"/>
              <a:gd name="T23" fmla="*/ 33 h 1394"/>
              <a:gd name="T24" fmla="*/ 11 w 575"/>
              <a:gd name="T25" fmla="*/ 122 h 1394"/>
              <a:gd name="T26" fmla="*/ 0 w 575"/>
              <a:gd name="T27" fmla="*/ 349 h 1394"/>
              <a:gd name="T28" fmla="*/ 163 w 575"/>
              <a:gd name="T29" fmla="*/ 1108 h 1394"/>
              <a:gd name="T30" fmla="*/ 575 w 575"/>
              <a:gd name="T31"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5" h="1394">
                <a:moveTo>
                  <a:pt x="575" y="1394"/>
                </a:moveTo>
                <a:cubicBezTo>
                  <a:pt x="511" y="1346"/>
                  <a:pt x="436" y="1265"/>
                  <a:pt x="396" y="1140"/>
                </a:cubicBezTo>
                <a:cubicBezTo>
                  <a:pt x="358" y="1021"/>
                  <a:pt x="339" y="881"/>
                  <a:pt x="339" y="723"/>
                </a:cubicBezTo>
                <a:cubicBezTo>
                  <a:pt x="339" y="504"/>
                  <a:pt x="375" y="317"/>
                  <a:pt x="386" y="265"/>
                </a:cubicBezTo>
                <a:cubicBezTo>
                  <a:pt x="387" y="264"/>
                  <a:pt x="387" y="263"/>
                  <a:pt x="387" y="262"/>
                </a:cubicBezTo>
                <a:cubicBezTo>
                  <a:pt x="393" y="232"/>
                  <a:pt x="411" y="208"/>
                  <a:pt x="435" y="195"/>
                </a:cubicBezTo>
                <a:cubicBezTo>
                  <a:pt x="269" y="89"/>
                  <a:pt x="126" y="26"/>
                  <a:pt x="98" y="15"/>
                </a:cubicBezTo>
                <a:cubicBezTo>
                  <a:pt x="82" y="7"/>
                  <a:pt x="73" y="4"/>
                  <a:pt x="73" y="4"/>
                </a:cubicBezTo>
                <a:cubicBezTo>
                  <a:pt x="72" y="4"/>
                  <a:pt x="72" y="4"/>
                  <a:pt x="72" y="4"/>
                </a:cubicBezTo>
                <a:cubicBezTo>
                  <a:pt x="72" y="4"/>
                  <a:pt x="72" y="4"/>
                  <a:pt x="72" y="4"/>
                </a:cubicBezTo>
                <a:cubicBezTo>
                  <a:pt x="66" y="1"/>
                  <a:pt x="60" y="0"/>
                  <a:pt x="54" y="0"/>
                </a:cubicBezTo>
                <a:cubicBezTo>
                  <a:pt x="35" y="0"/>
                  <a:pt x="24" y="11"/>
                  <a:pt x="20" y="33"/>
                </a:cubicBezTo>
                <a:cubicBezTo>
                  <a:pt x="20" y="33"/>
                  <a:pt x="16" y="66"/>
                  <a:pt x="11" y="122"/>
                </a:cubicBezTo>
                <a:cubicBezTo>
                  <a:pt x="6" y="173"/>
                  <a:pt x="0" y="253"/>
                  <a:pt x="0" y="349"/>
                </a:cubicBezTo>
                <a:cubicBezTo>
                  <a:pt x="0" y="565"/>
                  <a:pt x="28" y="872"/>
                  <a:pt x="163" y="1108"/>
                </a:cubicBezTo>
                <a:cubicBezTo>
                  <a:pt x="266" y="1287"/>
                  <a:pt x="412" y="1389"/>
                  <a:pt x="575" y="1394"/>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6">
            <a:extLst>
              <a:ext uri="{FF2B5EF4-FFF2-40B4-BE49-F238E27FC236}">
                <a16:creationId xmlns:a16="http://schemas.microsoft.com/office/drawing/2014/main" id="{51303D9B-24C4-C14C-83E8-17BF26E46B44}"/>
              </a:ext>
            </a:extLst>
          </p:cNvPr>
          <p:cNvSpPr>
            <a:spLocks/>
          </p:cNvSpPr>
          <p:nvPr/>
        </p:nvSpPr>
        <p:spPr bwMode="auto">
          <a:xfrm>
            <a:off x="6083975" y="2889952"/>
            <a:ext cx="277355" cy="546835"/>
          </a:xfrm>
          <a:custGeom>
            <a:avLst/>
            <a:gdLst>
              <a:gd name="T0" fmla="*/ 174 w 596"/>
              <a:gd name="T1" fmla="*/ 1174 h 1174"/>
              <a:gd name="T2" fmla="*/ 175 w 596"/>
              <a:gd name="T3" fmla="*/ 1174 h 1174"/>
              <a:gd name="T4" fmla="*/ 543 w 596"/>
              <a:gd name="T5" fmla="*/ 869 h 1174"/>
              <a:gd name="T6" fmla="*/ 596 w 596"/>
              <a:gd name="T7" fmla="*/ 471 h 1174"/>
              <a:gd name="T8" fmla="*/ 557 w 596"/>
              <a:gd name="T9" fmla="*/ 59 h 1174"/>
              <a:gd name="T10" fmla="*/ 550 w 596"/>
              <a:gd name="T11" fmla="*/ 24 h 1174"/>
              <a:gd name="T12" fmla="*/ 532 w 596"/>
              <a:gd name="T13" fmla="*/ 0 h 1174"/>
              <a:gd name="T14" fmla="*/ 518 w 596"/>
              <a:gd name="T15" fmla="*/ 6 h 1174"/>
              <a:gd name="T16" fmla="*/ 503 w 596"/>
              <a:gd name="T17" fmla="*/ 18 h 1174"/>
              <a:gd name="T18" fmla="*/ 462 w 596"/>
              <a:gd name="T19" fmla="*/ 54 h 1174"/>
              <a:gd name="T20" fmla="*/ 327 w 596"/>
              <a:gd name="T21" fmla="*/ 188 h 1174"/>
              <a:gd name="T22" fmla="*/ 51 w 596"/>
              <a:gd name="T23" fmla="*/ 646 h 1174"/>
              <a:gd name="T24" fmla="*/ 0 w 596"/>
              <a:gd name="T25" fmla="*/ 932 h 1174"/>
              <a:gd name="T26" fmla="*/ 28 w 596"/>
              <a:gd name="T27" fmla="*/ 1080 h 1174"/>
              <a:gd name="T28" fmla="*/ 112 w 596"/>
              <a:gd name="T29" fmla="*/ 1163 h 1174"/>
              <a:gd name="T30" fmla="*/ 174 w 596"/>
              <a:gd name="T31" fmla="*/ 1174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6" h="1174">
                <a:moveTo>
                  <a:pt x="174" y="1174"/>
                </a:moveTo>
                <a:cubicBezTo>
                  <a:pt x="175" y="1174"/>
                  <a:pt x="175" y="1174"/>
                  <a:pt x="175" y="1174"/>
                </a:cubicBezTo>
                <a:cubicBezTo>
                  <a:pt x="288" y="1174"/>
                  <a:pt x="478" y="1079"/>
                  <a:pt x="543" y="869"/>
                </a:cubicBezTo>
                <a:cubicBezTo>
                  <a:pt x="578" y="755"/>
                  <a:pt x="596" y="621"/>
                  <a:pt x="596" y="471"/>
                </a:cubicBezTo>
                <a:cubicBezTo>
                  <a:pt x="596" y="284"/>
                  <a:pt x="569" y="121"/>
                  <a:pt x="557" y="59"/>
                </a:cubicBezTo>
                <a:cubicBezTo>
                  <a:pt x="553" y="37"/>
                  <a:pt x="550" y="24"/>
                  <a:pt x="550" y="24"/>
                </a:cubicBezTo>
                <a:cubicBezTo>
                  <a:pt x="547" y="13"/>
                  <a:pt x="542" y="0"/>
                  <a:pt x="532" y="0"/>
                </a:cubicBezTo>
                <a:cubicBezTo>
                  <a:pt x="528" y="0"/>
                  <a:pt x="523" y="2"/>
                  <a:pt x="518" y="6"/>
                </a:cubicBezTo>
                <a:cubicBezTo>
                  <a:pt x="518" y="6"/>
                  <a:pt x="513" y="10"/>
                  <a:pt x="503" y="18"/>
                </a:cubicBezTo>
                <a:cubicBezTo>
                  <a:pt x="494" y="26"/>
                  <a:pt x="481" y="37"/>
                  <a:pt x="462" y="54"/>
                </a:cubicBezTo>
                <a:cubicBezTo>
                  <a:pt x="437" y="76"/>
                  <a:pt x="386" y="123"/>
                  <a:pt x="327" y="188"/>
                </a:cubicBezTo>
                <a:cubicBezTo>
                  <a:pt x="234" y="292"/>
                  <a:pt x="110" y="456"/>
                  <a:pt x="51" y="646"/>
                </a:cubicBezTo>
                <a:cubicBezTo>
                  <a:pt x="17" y="757"/>
                  <a:pt x="0" y="853"/>
                  <a:pt x="0" y="932"/>
                </a:cubicBezTo>
                <a:cubicBezTo>
                  <a:pt x="0" y="991"/>
                  <a:pt x="9" y="1040"/>
                  <a:pt x="28" y="1080"/>
                </a:cubicBezTo>
                <a:cubicBezTo>
                  <a:pt x="46" y="1118"/>
                  <a:pt x="74" y="1145"/>
                  <a:pt x="112" y="1163"/>
                </a:cubicBezTo>
                <a:cubicBezTo>
                  <a:pt x="128" y="1170"/>
                  <a:pt x="149" y="1174"/>
                  <a:pt x="174" y="1174"/>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7">
            <a:extLst>
              <a:ext uri="{FF2B5EF4-FFF2-40B4-BE49-F238E27FC236}">
                <a16:creationId xmlns:a16="http://schemas.microsoft.com/office/drawing/2014/main" id="{F652FEAB-BCB5-5944-859D-0A1F6B026839}"/>
              </a:ext>
            </a:extLst>
          </p:cNvPr>
          <p:cNvSpPr>
            <a:spLocks/>
          </p:cNvSpPr>
          <p:nvPr/>
        </p:nvSpPr>
        <p:spPr bwMode="auto">
          <a:xfrm>
            <a:off x="5836152" y="2889952"/>
            <a:ext cx="249546" cy="546835"/>
          </a:xfrm>
          <a:custGeom>
            <a:avLst/>
            <a:gdLst>
              <a:gd name="T0" fmla="*/ 532 w 536"/>
              <a:gd name="T1" fmla="*/ 596 h 1174"/>
              <a:gd name="T2" fmla="*/ 536 w 536"/>
              <a:gd name="T3" fmla="*/ 583 h 1174"/>
              <a:gd name="T4" fmla="*/ 95 w 536"/>
              <a:gd name="T5" fmla="*/ 18 h 1174"/>
              <a:gd name="T6" fmla="*/ 80 w 536"/>
              <a:gd name="T7" fmla="*/ 6 h 1174"/>
              <a:gd name="T8" fmla="*/ 65 w 536"/>
              <a:gd name="T9" fmla="*/ 0 h 1174"/>
              <a:gd name="T10" fmla="*/ 46 w 536"/>
              <a:gd name="T11" fmla="*/ 25 h 1174"/>
              <a:gd name="T12" fmla="*/ 39 w 536"/>
              <a:gd name="T13" fmla="*/ 59 h 1174"/>
              <a:gd name="T14" fmla="*/ 23 w 536"/>
              <a:gd name="T15" fmla="*/ 156 h 1174"/>
              <a:gd name="T16" fmla="*/ 0 w 536"/>
              <a:gd name="T17" fmla="*/ 471 h 1174"/>
              <a:gd name="T18" fmla="*/ 53 w 536"/>
              <a:gd name="T19" fmla="*/ 868 h 1174"/>
              <a:gd name="T20" fmla="*/ 430 w 536"/>
              <a:gd name="T21" fmla="*/ 1174 h 1174"/>
              <a:gd name="T22" fmla="*/ 432 w 536"/>
              <a:gd name="T23" fmla="*/ 1174 h 1174"/>
              <a:gd name="T24" fmla="*/ 496 w 536"/>
              <a:gd name="T25" fmla="*/ 1162 h 1174"/>
              <a:gd name="T26" fmla="*/ 525 w 536"/>
              <a:gd name="T27" fmla="*/ 1147 h 1174"/>
              <a:gd name="T28" fmla="*/ 502 w 536"/>
              <a:gd name="T29" fmla="*/ 1108 h 1174"/>
              <a:gd name="T30" fmla="*/ 467 w 536"/>
              <a:gd name="T31" fmla="*/ 932 h 1174"/>
              <a:gd name="T32" fmla="*/ 521 w 536"/>
              <a:gd name="T33" fmla="*/ 627 h 1174"/>
              <a:gd name="T34" fmla="*/ 532 w 536"/>
              <a:gd name="T35" fmla="*/ 596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6" h="1174">
                <a:moveTo>
                  <a:pt x="532" y="596"/>
                </a:moveTo>
                <a:cubicBezTo>
                  <a:pt x="533" y="592"/>
                  <a:pt x="534" y="588"/>
                  <a:pt x="536" y="583"/>
                </a:cubicBezTo>
                <a:cubicBezTo>
                  <a:pt x="412" y="276"/>
                  <a:pt x="128" y="44"/>
                  <a:pt x="95" y="18"/>
                </a:cubicBezTo>
                <a:cubicBezTo>
                  <a:pt x="85" y="10"/>
                  <a:pt x="80" y="6"/>
                  <a:pt x="80" y="6"/>
                </a:cubicBezTo>
                <a:cubicBezTo>
                  <a:pt x="74" y="2"/>
                  <a:pt x="69" y="0"/>
                  <a:pt x="65" y="0"/>
                </a:cubicBezTo>
                <a:cubicBezTo>
                  <a:pt x="55" y="0"/>
                  <a:pt x="49" y="13"/>
                  <a:pt x="46" y="25"/>
                </a:cubicBezTo>
                <a:cubicBezTo>
                  <a:pt x="46" y="27"/>
                  <a:pt x="43" y="39"/>
                  <a:pt x="39" y="59"/>
                </a:cubicBezTo>
                <a:cubicBezTo>
                  <a:pt x="36" y="75"/>
                  <a:pt x="30" y="108"/>
                  <a:pt x="23" y="156"/>
                </a:cubicBezTo>
                <a:cubicBezTo>
                  <a:pt x="12" y="230"/>
                  <a:pt x="0" y="344"/>
                  <a:pt x="0" y="471"/>
                </a:cubicBezTo>
                <a:cubicBezTo>
                  <a:pt x="0" y="624"/>
                  <a:pt x="18" y="757"/>
                  <a:pt x="53" y="868"/>
                </a:cubicBezTo>
                <a:cubicBezTo>
                  <a:pt x="120" y="1079"/>
                  <a:pt x="314" y="1174"/>
                  <a:pt x="430" y="1174"/>
                </a:cubicBezTo>
                <a:cubicBezTo>
                  <a:pt x="432" y="1174"/>
                  <a:pt x="432" y="1174"/>
                  <a:pt x="432" y="1174"/>
                </a:cubicBezTo>
                <a:cubicBezTo>
                  <a:pt x="456" y="1174"/>
                  <a:pt x="478" y="1170"/>
                  <a:pt x="496" y="1162"/>
                </a:cubicBezTo>
                <a:cubicBezTo>
                  <a:pt x="505" y="1158"/>
                  <a:pt x="514" y="1154"/>
                  <a:pt x="525" y="1147"/>
                </a:cubicBezTo>
                <a:cubicBezTo>
                  <a:pt x="516" y="1135"/>
                  <a:pt x="509" y="1122"/>
                  <a:pt x="502" y="1108"/>
                </a:cubicBezTo>
                <a:cubicBezTo>
                  <a:pt x="479" y="1060"/>
                  <a:pt x="468" y="1003"/>
                  <a:pt x="467" y="932"/>
                </a:cubicBezTo>
                <a:cubicBezTo>
                  <a:pt x="468" y="844"/>
                  <a:pt x="486" y="742"/>
                  <a:pt x="521" y="627"/>
                </a:cubicBezTo>
                <a:cubicBezTo>
                  <a:pt x="524" y="617"/>
                  <a:pt x="528" y="606"/>
                  <a:pt x="532" y="596"/>
                </a:cubicBezTo>
                <a:close/>
              </a:path>
            </a:pathLst>
          </a:custGeom>
          <a:solidFill>
            <a:srgbClr val="E21C40"/>
          </a:solidFill>
          <a:ln w="9525">
            <a:noFill/>
            <a:round/>
            <a:headEnd/>
            <a:tailEnd/>
          </a:ln>
          <a:effectLst>
            <a:reflection endPos="0" dir="5400000" sy="-100000" algn="bl" rotWithShape="0"/>
          </a:effectLst>
        </p:spPr>
        <p:txBody>
          <a:bodyPr vert="horz" wrap="square" lIns="91440" tIns="45720" rIns="91440" bIns="45720" numCol="1" anchor="t" anchorCtr="0" compatLnSpc="1">
            <a:prstTxWarp prst="textNoShape">
              <a:avLst/>
            </a:prstTxWarp>
          </a:bodyPr>
          <a:lstStyle/>
          <a:p>
            <a:endParaRPr lang="en-GB"/>
          </a:p>
        </p:txBody>
      </p:sp>
      <p:sp>
        <p:nvSpPr>
          <p:cNvPr id="125" name="Freeform 8">
            <a:extLst>
              <a:ext uri="{FF2B5EF4-FFF2-40B4-BE49-F238E27FC236}">
                <a16:creationId xmlns:a16="http://schemas.microsoft.com/office/drawing/2014/main" id="{F3849BE9-C5DF-BD40-A6C4-605AD243E0D6}"/>
              </a:ext>
            </a:extLst>
          </p:cNvPr>
          <p:cNvSpPr>
            <a:spLocks/>
          </p:cNvSpPr>
          <p:nvPr/>
        </p:nvSpPr>
        <p:spPr bwMode="auto">
          <a:xfrm>
            <a:off x="5962402" y="2655911"/>
            <a:ext cx="272679" cy="467098"/>
          </a:xfrm>
          <a:custGeom>
            <a:avLst/>
            <a:gdLst>
              <a:gd name="T0" fmla="*/ 298 w 586"/>
              <a:gd name="T1" fmla="*/ 1003 h 1003"/>
              <a:gd name="T2" fmla="*/ 586 w 586"/>
              <a:gd name="T3" fmla="*/ 598 h 1003"/>
              <a:gd name="T4" fmla="*/ 329 w 586"/>
              <a:gd name="T5" fmla="*/ 40 h 1003"/>
              <a:gd name="T6" fmla="*/ 313 w 586"/>
              <a:gd name="T7" fmla="*/ 15 h 1003"/>
              <a:gd name="T8" fmla="*/ 293 w 586"/>
              <a:gd name="T9" fmla="*/ 0 h 1003"/>
              <a:gd name="T10" fmla="*/ 272 w 586"/>
              <a:gd name="T11" fmla="*/ 16 h 1003"/>
              <a:gd name="T12" fmla="*/ 256 w 586"/>
              <a:gd name="T13" fmla="*/ 40 h 1003"/>
              <a:gd name="T14" fmla="*/ 215 w 586"/>
              <a:gd name="T15" fmla="*/ 111 h 1003"/>
              <a:gd name="T16" fmla="*/ 89 w 586"/>
              <a:gd name="T17" fmla="*/ 362 h 1003"/>
              <a:gd name="T18" fmla="*/ 0 w 586"/>
              <a:gd name="T19" fmla="*/ 593 h 1003"/>
              <a:gd name="T20" fmla="*/ 298 w 586"/>
              <a:gd name="T21" fmla="*/ 1003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6" h="1003">
                <a:moveTo>
                  <a:pt x="298" y="1003"/>
                </a:moveTo>
                <a:cubicBezTo>
                  <a:pt x="362" y="867"/>
                  <a:pt x="458" y="731"/>
                  <a:pt x="586" y="598"/>
                </a:cubicBezTo>
                <a:cubicBezTo>
                  <a:pt x="499" y="335"/>
                  <a:pt x="377" y="121"/>
                  <a:pt x="329" y="40"/>
                </a:cubicBezTo>
                <a:cubicBezTo>
                  <a:pt x="318" y="24"/>
                  <a:pt x="313" y="15"/>
                  <a:pt x="313" y="15"/>
                </a:cubicBezTo>
                <a:cubicBezTo>
                  <a:pt x="303" y="1"/>
                  <a:pt x="295" y="0"/>
                  <a:pt x="293" y="0"/>
                </a:cubicBezTo>
                <a:cubicBezTo>
                  <a:pt x="286" y="0"/>
                  <a:pt x="279" y="5"/>
                  <a:pt x="272" y="16"/>
                </a:cubicBezTo>
                <a:cubicBezTo>
                  <a:pt x="272" y="16"/>
                  <a:pt x="266" y="24"/>
                  <a:pt x="256" y="40"/>
                </a:cubicBezTo>
                <a:cubicBezTo>
                  <a:pt x="242" y="64"/>
                  <a:pt x="228" y="87"/>
                  <a:pt x="215" y="111"/>
                </a:cubicBezTo>
                <a:cubicBezTo>
                  <a:pt x="184" y="165"/>
                  <a:pt x="137" y="253"/>
                  <a:pt x="89" y="362"/>
                </a:cubicBezTo>
                <a:cubicBezTo>
                  <a:pt x="57" y="437"/>
                  <a:pt x="27" y="515"/>
                  <a:pt x="0" y="593"/>
                </a:cubicBezTo>
                <a:cubicBezTo>
                  <a:pt x="93" y="685"/>
                  <a:pt x="216" y="829"/>
                  <a:pt x="298" y="1003"/>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9">
            <a:extLst>
              <a:ext uri="{FF2B5EF4-FFF2-40B4-BE49-F238E27FC236}">
                <a16:creationId xmlns:a16="http://schemas.microsoft.com/office/drawing/2014/main" id="{AC845489-855D-B54A-8C62-9C28132F9639}"/>
              </a:ext>
            </a:extLst>
          </p:cNvPr>
          <p:cNvSpPr>
            <a:spLocks/>
          </p:cNvSpPr>
          <p:nvPr/>
        </p:nvSpPr>
        <p:spPr bwMode="auto">
          <a:xfrm>
            <a:off x="6284055" y="2772562"/>
            <a:ext cx="265050" cy="649213"/>
          </a:xfrm>
          <a:custGeom>
            <a:avLst/>
            <a:gdLst>
              <a:gd name="T0" fmla="*/ 135 w 569"/>
              <a:gd name="T1" fmla="*/ 195 h 1394"/>
              <a:gd name="T2" fmla="*/ 183 w 569"/>
              <a:gd name="T3" fmla="*/ 262 h 1394"/>
              <a:gd name="T4" fmla="*/ 184 w 569"/>
              <a:gd name="T5" fmla="*/ 265 h 1394"/>
              <a:gd name="T6" fmla="*/ 231 w 569"/>
              <a:gd name="T7" fmla="*/ 723 h 1394"/>
              <a:gd name="T8" fmla="*/ 175 w 569"/>
              <a:gd name="T9" fmla="*/ 1140 h 1394"/>
              <a:gd name="T10" fmla="*/ 0 w 569"/>
              <a:gd name="T11" fmla="*/ 1394 h 1394"/>
              <a:gd name="T12" fmla="*/ 406 w 569"/>
              <a:gd name="T13" fmla="*/ 1108 h 1394"/>
              <a:gd name="T14" fmla="*/ 569 w 569"/>
              <a:gd name="T15" fmla="*/ 349 h 1394"/>
              <a:gd name="T16" fmla="*/ 558 w 569"/>
              <a:gd name="T17" fmla="*/ 121 h 1394"/>
              <a:gd name="T18" fmla="*/ 549 w 569"/>
              <a:gd name="T19" fmla="*/ 33 h 1394"/>
              <a:gd name="T20" fmla="*/ 514 w 569"/>
              <a:gd name="T21" fmla="*/ 0 h 1394"/>
              <a:gd name="T22" fmla="*/ 497 w 569"/>
              <a:gd name="T23" fmla="*/ 4 h 1394"/>
              <a:gd name="T24" fmla="*/ 496 w 569"/>
              <a:gd name="T25" fmla="*/ 4 h 1394"/>
              <a:gd name="T26" fmla="*/ 496 w 569"/>
              <a:gd name="T27" fmla="*/ 4 h 1394"/>
              <a:gd name="T28" fmla="*/ 471 w 569"/>
              <a:gd name="T29" fmla="*/ 14 h 1394"/>
              <a:gd name="T30" fmla="*/ 407 w 569"/>
              <a:gd name="T31" fmla="*/ 43 h 1394"/>
              <a:gd name="T32" fmla="*/ 398 w 569"/>
              <a:gd name="T33" fmla="*/ 48 h 1394"/>
              <a:gd name="T34" fmla="*/ 161 w 569"/>
              <a:gd name="T35" fmla="*/ 179 h 1394"/>
              <a:gd name="T36" fmla="*/ 135 w 569"/>
              <a:gd name="T37" fmla="*/ 195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9" h="1394">
                <a:moveTo>
                  <a:pt x="135" y="195"/>
                </a:moveTo>
                <a:cubicBezTo>
                  <a:pt x="159" y="207"/>
                  <a:pt x="176" y="231"/>
                  <a:pt x="183" y="262"/>
                </a:cubicBezTo>
                <a:cubicBezTo>
                  <a:pt x="183" y="263"/>
                  <a:pt x="183" y="264"/>
                  <a:pt x="184" y="265"/>
                </a:cubicBezTo>
                <a:cubicBezTo>
                  <a:pt x="195" y="317"/>
                  <a:pt x="231" y="504"/>
                  <a:pt x="231" y="723"/>
                </a:cubicBezTo>
                <a:cubicBezTo>
                  <a:pt x="231" y="880"/>
                  <a:pt x="212" y="1020"/>
                  <a:pt x="175" y="1140"/>
                </a:cubicBezTo>
                <a:cubicBezTo>
                  <a:pt x="135" y="1265"/>
                  <a:pt x="62" y="1346"/>
                  <a:pt x="0" y="1394"/>
                </a:cubicBezTo>
                <a:cubicBezTo>
                  <a:pt x="160" y="1386"/>
                  <a:pt x="304" y="1285"/>
                  <a:pt x="406" y="1108"/>
                </a:cubicBezTo>
                <a:cubicBezTo>
                  <a:pt x="540" y="872"/>
                  <a:pt x="569" y="565"/>
                  <a:pt x="569" y="349"/>
                </a:cubicBezTo>
                <a:cubicBezTo>
                  <a:pt x="569" y="273"/>
                  <a:pt x="565" y="196"/>
                  <a:pt x="558" y="121"/>
                </a:cubicBezTo>
                <a:cubicBezTo>
                  <a:pt x="553" y="66"/>
                  <a:pt x="549" y="33"/>
                  <a:pt x="549" y="33"/>
                </a:cubicBezTo>
                <a:cubicBezTo>
                  <a:pt x="544" y="11"/>
                  <a:pt x="533" y="0"/>
                  <a:pt x="514" y="0"/>
                </a:cubicBezTo>
                <a:cubicBezTo>
                  <a:pt x="510" y="0"/>
                  <a:pt x="504" y="0"/>
                  <a:pt x="497" y="4"/>
                </a:cubicBezTo>
                <a:cubicBezTo>
                  <a:pt x="496" y="4"/>
                  <a:pt x="496" y="4"/>
                  <a:pt x="496" y="4"/>
                </a:cubicBezTo>
                <a:cubicBezTo>
                  <a:pt x="496" y="4"/>
                  <a:pt x="496" y="4"/>
                  <a:pt x="496" y="4"/>
                </a:cubicBezTo>
                <a:cubicBezTo>
                  <a:pt x="496" y="4"/>
                  <a:pt x="487" y="7"/>
                  <a:pt x="471" y="14"/>
                </a:cubicBezTo>
                <a:cubicBezTo>
                  <a:pt x="455" y="21"/>
                  <a:pt x="434" y="31"/>
                  <a:pt x="407" y="43"/>
                </a:cubicBezTo>
                <a:cubicBezTo>
                  <a:pt x="398" y="48"/>
                  <a:pt x="398" y="48"/>
                  <a:pt x="398" y="48"/>
                </a:cubicBezTo>
                <a:cubicBezTo>
                  <a:pt x="316" y="87"/>
                  <a:pt x="236" y="132"/>
                  <a:pt x="161" y="179"/>
                </a:cubicBezTo>
                <a:cubicBezTo>
                  <a:pt x="152" y="184"/>
                  <a:pt x="144" y="189"/>
                  <a:pt x="135" y="195"/>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10">
            <a:extLst>
              <a:ext uri="{FF2B5EF4-FFF2-40B4-BE49-F238E27FC236}">
                <a16:creationId xmlns:a16="http://schemas.microsoft.com/office/drawing/2014/main" id="{C4B838E7-1D2A-054B-BBD9-2899EFCCBFD4}"/>
              </a:ext>
            </a:extLst>
          </p:cNvPr>
          <p:cNvSpPr>
            <a:spLocks/>
          </p:cNvSpPr>
          <p:nvPr/>
        </p:nvSpPr>
        <p:spPr bwMode="auto">
          <a:xfrm>
            <a:off x="6200381" y="2687412"/>
            <a:ext cx="161442" cy="205986"/>
          </a:xfrm>
          <a:custGeom>
            <a:avLst/>
            <a:gdLst>
              <a:gd name="T0" fmla="*/ 347 w 347"/>
              <a:gd name="T1" fmla="*/ 282 h 442"/>
              <a:gd name="T2" fmla="*/ 283 w 347"/>
              <a:gd name="T3" fmla="*/ 30 h 442"/>
              <a:gd name="T4" fmla="*/ 282 w 347"/>
              <a:gd name="T5" fmla="*/ 27 h 442"/>
              <a:gd name="T6" fmla="*/ 249 w 347"/>
              <a:gd name="T7" fmla="*/ 0 h 442"/>
              <a:gd name="T8" fmla="*/ 242 w 347"/>
              <a:gd name="T9" fmla="*/ 0 h 442"/>
              <a:gd name="T10" fmla="*/ 242 w 347"/>
              <a:gd name="T11" fmla="*/ 0 h 442"/>
              <a:gd name="T12" fmla="*/ 242 w 347"/>
              <a:gd name="T13" fmla="*/ 0 h 442"/>
              <a:gd name="T14" fmla="*/ 227 w 347"/>
              <a:gd name="T15" fmla="*/ 7 h 442"/>
              <a:gd name="T16" fmla="*/ 226 w 347"/>
              <a:gd name="T17" fmla="*/ 7 h 442"/>
              <a:gd name="T18" fmla="*/ 226 w 347"/>
              <a:gd name="T19" fmla="*/ 7 h 442"/>
              <a:gd name="T20" fmla="*/ 136 w 347"/>
              <a:gd name="T21" fmla="*/ 68 h 442"/>
              <a:gd name="T22" fmla="*/ 0 w 347"/>
              <a:gd name="T23" fmla="*/ 173 h 442"/>
              <a:gd name="T24" fmla="*/ 113 w 347"/>
              <a:gd name="T25" fmla="*/ 442 h 442"/>
              <a:gd name="T26" fmla="*/ 347 w 347"/>
              <a:gd name="T27" fmla="*/ 28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442">
                <a:moveTo>
                  <a:pt x="347" y="282"/>
                </a:moveTo>
                <a:cubicBezTo>
                  <a:pt x="322" y="157"/>
                  <a:pt x="294" y="64"/>
                  <a:pt x="283" y="30"/>
                </a:cubicBezTo>
                <a:cubicBezTo>
                  <a:pt x="282" y="28"/>
                  <a:pt x="282" y="28"/>
                  <a:pt x="282" y="27"/>
                </a:cubicBezTo>
                <a:cubicBezTo>
                  <a:pt x="275" y="9"/>
                  <a:pt x="264" y="0"/>
                  <a:pt x="249" y="0"/>
                </a:cubicBezTo>
                <a:cubicBezTo>
                  <a:pt x="247" y="0"/>
                  <a:pt x="245" y="0"/>
                  <a:pt x="242" y="0"/>
                </a:cubicBezTo>
                <a:cubicBezTo>
                  <a:pt x="242" y="0"/>
                  <a:pt x="242" y="0"/>
                  <a:pt x="242" y="0"/>
                </a:cubicBezTo>
                <a:cubicBezTo>
                  <a:pt x="242" y="0"/>
                  <a:pt x="242" y="0"/>
                  <a:pt x="242" y="0"/>
                </a:cubicBezTo>
                <a:cubicBezTo>
                  <a:pt x="237" y="1"/>
                  <a:pt x="232" y="3"/>
                  <a:pt x="227" y="7"/>
                </a:cubicBezTo>
                <a:cubicBezTo>
                  <a:pt x="226" y="7"/>
                  <a:pt x="226" y="7"/>
                  <a:pt x="226" y="7"/>
                </a:cubicBezTo>
                <a:cubicBezTo>
                  <a:pt x="226" y="7"/>
                  <a:pt x="226" y="7"/>
                  <a:pt x="226" y="7"/>
                </a:cubicBezTo>
                <a:cubicBezTo>
                  <a:pt x="226" y="7"/>
                  <a:pt x="191" y="29"/>
                  <a:pt x="136" y="68"/>
                </a:cubicBezTo>
                <a:cubicBezTo>
                  <a:pt x="106" y="89"/>
                  <a:pt x="58" y="125"/>
                  <a:pt x="0" y="173"/>
                </a:cubicBezTo>
                <a:cubicBezTo>
                  <a:pt x="42" y="262"/>
                  <a:pt x="80" y="352"/>
                  <a:pt x="113" y="442"/>
                </a:cubicBezTo>
                <a:cubicBezTo>
                  <a:pt x="183" y="387"/>
                  <a:pt x="260" y="334"/>
                  <a:pt x="347" y="282"/>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11">
            <a:extLst>
              <a:ext uri="{FF2B5EF4-FFF2-40B4-BE49-F238E27FC236}">
                <a16:creationId xmlns:a16="http://schemas.microsoft.com/office/drawing/2014/main" id="{7A912802-9682-2845-8407-2273FDED8AFF}"/>
              </a:ext>
            </a:extLst>
          </p:cNvPr>
          <p:cNvSpPr>
            <a:spLocks/>
          </p:cNvSpPr>
          <p:nvPr/>
        </p:nvSpPr>
        <p:spPr bwMode="auto">
          <a:xfrm>
            <a:off x="5453958" y="2959352"/>
            <a:ext cx="175962" cy="182114"/>
          </a:xfrm>
          <a:custGeom>
            <a:avLst/>
            <a:gdLst>
              <a:gd name="T0" fmla="*/ 166 w 378"/>
              <a:gd name="T1" fmla="*/ 391 h 391"/>
              <a:gd name="T2" fmla="*/ 378 w 378"/>
              <a:gd name="T3" fmla="*/ 298 h 391"/>
              <a:gd name="T4" fmla="*/ 353 w 378"/>
              <a:gd name="T5" fmla="*/ 11 h 391"/>
              <a:gd name="T6" fmla="*/ 157 w 378"/>
              <a:gd name="T7" fmla="*/ 0 h 391"/>
              <a:gd name="T8" fmla="*/ 132 w 378"/>
              <a:gd name="T9" fmla="*/ 0 h 391"/>
              <a:gd name="T10" fmla="*/ 57 w 378"/>
              <a:gd name="T11" fmla="*/ 1 h 391"/>
              <a:gd name="T12" fmla="*/ 10 w 378"/>
              <a:gd name="T13" fmla="*/ 29 h 391"/>
              <a:gd name="T14" fmla="*/ 1 w 378"/>
              <a:gd name="T15" fmla="*/ 64 h 391"/>
              <a:gd name="T16" fmla="*/ 166 w 378"/>
              <a:gd name="T17" fmla="*/ 39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8" h="391">
                <a:moveTo>
                  <a:pt x="166" y="391"/>
                </a:moveTo>
                <a:cubicBezTo>
                  <a:pt x="238" y="355"/>
                  <a:pt x="309" y="324"/>
                  <a:pt x="378" y="298"/>
                </a:cubicBezTo>
                <a:cubicBezTo>
                  <a:pt x="364" y="209"/>
                  <a:pt x="355" y="113"/>
                  <a:pt x="353" y="11"/>
                </a:cubicBezTo>
                <a:cubicBezTo>
                  <a:pt x="267" y="3"/>
                  <a:pt x="200" y="1"/>
                  <a:pt x="157" y="0"/>
                </a:cubicBezTo>
                <a:cubicBezTo>
                  <a:pt x="148" y="0"/>
                  <a:pt x="140" y="0"/>
                  <a:pt x="132" y="0"/>
                </a:cubicBezTo>
                <a:cubicBezTo>
                  <a:pt x="85" y="0"/>
                  <a:pt x="57" y="1"/>
                  <a:pt x="57" y="1"/>
                </a:cubicBezTo>
                <a:cubicBezTo>
                  <a:pt x="39" y="2"/>
                  <a:pt x="21" y="13"/>
                  <a:pt x="10" y="29"/>
                </a:cubicBezTo>
                <a:cubicBezTo>
                  <a:pt x="4" y="39"/>
                  <a:pt x="0" y="52"/>
                  <a:pt x="1" y="64"/>
                </a:cubicBezTo>
                <a:cubicBezTo>
                  <a:pt x="4" y="96"/>
                  <a:pt x="26" y="214"/>
                  <a:pt x="166" y="391"/>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12">
            <a:extLst>
              <a:ext uri="{FF2B5EF4-FFF2-40B4-BE49-F238E27FC236}">
                <a16:creationId xmlns:a16="http://schemas.microsoft.com/office/drawing/2014/main" id="{BDC55074-02B9-1D4F-812E-9046E6B6C0D1}"/>
              </a:ext>
            </a:extLst>
          </p:cNvPr>
          <p:cNvSpPr>
            <a:spLocks/>
          </p:cNvSpPr>
          <p:nvPr/>
        </p:nvSpPr>
        <p:spPr bwMode="auto">
          <a:xfrm>
            <a:off x="6566578" y="2959352"/>
            <a:ext cx="176454" cy="182114"/>
          </a:xfrm>
          <a:custGeom>
            <a:avLst/>
            <a:gdLst>
              <a:gd name="T0" fmla="*/ 378 w 379"/>
              <a:gd name="T1" fmla="*/ 64 h 391"/>
              <a:gd name="T2" fmla="*/ 369 w 379"/>
              <a:gd name="T3" fmla="*/ 29 h 391"/>
              <a:gd name="T4" fmla="*/ 322 w 379"/>
              <a:gd name="T5" fmla="*/ 1 h 391"/>
              <a:gd name="T6" fmla="*/ 247 w 379"/>
              <a:gd name="T7" fmla="*/ 0 h 391"/>
              <a:gd name="T8" fmla="*/ 221 w 379"/>
              <a:gd name="T9" fmla="*/ 0 h 391"/>
              <a:gd name="T10" fmla="*/ 26 w 379"/>
              <a:gd name="T11" fmla="*/ 11 h 391"/>
              <a:gd name="T12" fmla="*/ 0 w 379"/>
              <a:gd name="T13" fmla="*/ 298 h 391"/>
              <a:gd name="T14" fmla="*/ 213 w 379"/>
              <a:gd name="T15" fmla="*/ 391 h 391"/>
              <a:gd name="T16" fmla="*/ 378 w 379"/>
              <a:gd name="T17" fmla="*/ 6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391">
                <a:moveTo>
                  <a:pt x="378" y="64"/>
                </a:moveTo>
                <a:cubicBezTo>
                  <a:pt x="379" y="53"/>
                  <a:pt x="373" y="36"/>
                  <a:pt x="369" y="29"/>
                </a:cubicBezTo>
                <a:cubicBezTo>
                  <a:pt x="357" y="13"/>
                  <a:pt x="340" y="2"/>
                  <a:pt x="322" y="1"/>
                </a:cubicBezTo>
                <a:cubicBezTo>
                  <a:pt x="321" y="1"/>
                  <a:pt x="293" y="0"/>
                  <a:pt x="247" y="0"/>
                </a:cubicBezTo>
                <a:cubicBezTo>
                  <a:pt x="239" y="0"/>
                  <a:pt x="230" y="0"/>
                  <a:pt x="221" y="0"/>
                </a:cubicBezTo>
                <a:cubicBezTo>
                  <a:pt x="179" y="1"/>
                  <a:pt x="112" y="3"/>
                  <a:pt x="26" y="11"/>
                </a:cubicBezTo>
                <a:cubicBezTo>
                  <a:pt x="23" y="109"/>
                  <a:pt x="15" y="206"/>
                  <a:pt x="0" y="298"/>
                </a:cubicBezTo>
                <a:cubicBezTo>
                  <a:pt x="69" y="324"/>
                  <a:pt x="141" y="355"/>
                  <a:pt x="213" y="391"/>
                </a:cubicBezTo>
                <a:cubicBezTo>
                  <a:pt x="353" y="213"/>
                  <a:pt x="375" y="96"/>
                  <a:pt x="378" y="64"/>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13">
            <a:extLst>
              <a:ext uri="{FF2B5EF4-FFF2-40B4-BE49-F238E27FC236}">
                <a16:creationId xmlns:a16="http://schemas.microsoft.com/office/drawing/2014/main" id="{8178B616-D448-CF4D-8C4B-F6F871741891}"/>
              </a:ext>
            </a:extLst>
          </p:cNvPr>
          <p:cNvSpPr>
            <a:spLocks/>
          </p:cNvSpPr>
          <p:nvPr/>
        </p:nvSpPr>
        <p:spPr bwMode="auto">
          <a:xfrm>
            <a:off x="6390617" y="3128423"/>
            <a:ext cx="412710" cy="290644"/>
          </a:xfrm>
          <a:custGeom>
            <a:avLst/>
            <a:gdLst>
              <a:gd name="T0" fmla="*/ 862 w 886"/>
              <a:gd name="T1" fmla="*/ 266 h 624"/>
              <a:gd name="T2" fmla="*/ 841 w 886"/>
              <a:gd name="T3" fmla="*/ 252 h 624"/>
              <a:gd name="T4" fmla="*/ 840 w 886"/>
              <a:gd name="T5" fmla="*/ 252 h 624"/>
              <a:gd name="T6" fmla="*/ 840 w 886"/>
              <a:gd name="T7" fmla="*/ 251 h 624"/>
              <a:gd name="T8" fmla="*/ 795 w 886"/>
              <a:gd name="T9" fmla="*/ 221 h 624"/>
              <a:gd name="T10" fmla="*/ 779 w 886"/>
              <a:gd name="T11" fmla="*/ 210 h 624"/>
              <a:gd name="T12" fmla="*/ 560 w 886"/>
              <a:gd name="T13" fmla="*/ 86 h 624"/>
              <a:gd name="T14" fmla="*/ 367 w 886"/>
              <a:gd name="T15" fmla="*/ 0 h 624"/>
              <a:gd name="T16" fmla="*/ 233 w 886"/>
              <a:gd name="T17" fmla="*/ 376 h 624"/>
              <a:gd name="T18" fmla="*/ 0 w 886"/>
              <a:gd name="T19" fmla="*/ 624 h 624"/>
              <a:gd name="T20" fmla="*/ 876 w 886"/>
              <a:gd name="T21" fmla="*/ 348 h 624"/>
              <a:gd name="T22" fmla="*/ 876 w 886"/>
              <a:gd name="T23" fmla="*/ 348 h 624"/>
              <a:gd name="T24" fmla="*/ 886 w 886"/>
              <a:gd name="T25" fmla="*/ 315 h 624"/>
              <a:gd name="T26" fmla="*/ 862 w 886"/>
              <a:gd name="T27" fmla="*/ 266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6" h="624">
                <a:moveTo>
                  <a:pt x="862" y="266"/>
                </a:moveTo>
                <a:cubicBezTo>
                  <a:pt x="862" y="266"/>
                  <a:pt x="855" y="261"/>
                  <a:pt x="841" y="252"/>
                </a:cubicBezTo>
                <a:cubicBezTo>
                  <a:pt x="840" y="252"/>
                  <a:pt x="840" y="252"/>
                  <a:pt x="840" y="252"/>
                </a:cubicBezTo>
                <a:cubicBezTo>
                  <a:pt x="840" y="251"/>
                  <a:pt x="840" y="251"/>
                  <a:pt x="840" y="251"/>
                </a:cubicBezTo>
                <a:cubicBezTo>
                  <a:pt x="830" y="243"/>
                  <a:pt x="814" y="233"/>
                  <a:pt x="795" y="221"/>
                </a:cubicBezTo>
                <a:cubicBezTo>
                  <a:pt x="790" y="217"/>
                  <a:pt x="785" y="214"/>
                  <a:pt x="779" y="210"/>
                </a:cubicBezTo>
                <a:cubicBezTo>
                  <a:pt x="731" y="180"/>
                  <a:pt x="654" y="133"/>
                  <a:pt x="560" y="86"/>
                </a:cubicBezTo>
                <a:cubicBezTo>
                  <a:pt x="495" y="53"/>
                  <a:pt x="430" y="24"/>
                  <a:pt x="367" y="0"/>
                </a:cubicBezTo>
                <a:cubicBezTo>
                  <a:pt x="338" y="145"/>
                  <a:pt x="293" y="271"/>
                  <a:pt x="233" y="376"/>
                </a:cubicBezTo>
                <a:cubicBezTo>
                  <a:pt x="170" y="486"/>
                  <a:pt x="92" y="569"/>
                  <a:pt x="0" y="624"/>
                </a:cubicBezTo>
                <a:cubicBezTo>
                  <a:pt x="668" y="588"/>
                  <a:pt x="856" y="373"/>
                  <a:pt x="876" y="348"/>
                </a:cubicBezTo>
                <a:cubicBezTo>
                  <a:pt x="876" y="348"/>
                  <a:pt x="876" y="348"/>
                  <a:pt x="876" y="348"/>
                </a:cubicBezTo>
                <a:cubicBezTo>
                  <a:pt x="883" y="338"/>
                  <a:pt x="886" y="327"/>
                  <a:pt x="886" y="315"/>
                </a:cubicBezTo>
                <a:cubicBezTo>
                  <a:pt x="886" y="296"/>
                  <a:pt x="877" y="277"/>
                  <a:pt x="862" y="266"/>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14">
            <a:extLst>
              <a:ext uri="{FF2B5EF4-FFF2-40B4-BE49-F238E27FC236}">
                <a16:creationId xmlns:a16="http://schemas.microsoft.com/office/drawing/2014/main" id="{52DDA9A9-DE8C-3E45-B619-CE5D4A033244}"/>
              </a:ext>
            </a:extLst>
          </p:cNvPr>
          <p:cNvSpPr>
            <a:spLocks/>
          </p:cNvSpPr>
          <p:nvPr/>
        </p:nvSpPr>
        <p:spPr bwMode="auto">
          <a:xfrm>
            <a:off x="6133688" y="3441955"/>
            <a:ext cx="416156" cy="66447"/>
          </a:xfrm>
          <a:custGeom>
            <a:avLst/>
            <a:gdLst>
              <a:gd name="T0" fmla="*/ 835 w 894"/>
              <a:gd name="T1" fmla="*/ 0 h 143"/>
              <a:gd name="T2" fmla="*/ 673 w 894"/>
              <a:gd name="T3" fmla="*/ 18 h 143"/>
              <a:gd name="T4" fmla="*/ 638 w 894"/>
              <a:gd name="T5" fmla="*/ 23 h 143"/>
              <a:gd name="T6" fmla="*/ 509 w 894"/>
              <a:gd name="T7" fmla="*/ 30 h 143"/>
              <a:gd name="T8" fmla="*/ 405 w 894"/>
              <a:gd name="T9" fmla="*/ 28 h 143"/>
              <a:gd name="T10" fmla="*/ 402 w 894"/>
              <a:gd name="T11" fmla="*/ 28 h 143"/>
              <a:gd name="T12" fmla="*/ 289 w 894"/>
              <a:gd name="T13" fmla="*/ 26 h 143"/>
              <a:gd name="T14" fmla="*/ 8 w 894"/>
              <a:gd name="T15" fmla="*/ 56 h 143"/>
              <a:gd name="T16" fmla="*/ 0 w 894"/>
              <a:gd name="T17" fmla="*/ 65 h 143"/>
              <a:gd name="T18" fmla="*/ 11 w 894"/>
              <a:gd name="T19" fmla="*/ 69 h 143"/>
              <a:gd name="T20" fmla="*/ 16 w 894"/>
              <a:gd name="T21" fmla="*/ 69 h 143"/>
              <a:gd name="T22" fmla="*/ 122 w 894"/>
              <a:gd name="T23" fmla="*/ 64 h 143"/>
              <a:gd name="T24" fmla="*/ 407 w 894"/>
              <a:gd name="T25" fmla="*/ 105 h 143"/>
              <a:gd name="T26" fmla="*/ 653 w 894"/>
              <a:gd name="T27" fmla="*/ 143 h 143"/>
              <a:gd name="T28" fmla="*/ 878 w 894"/>
              <a:gd name="T29" fmla="*/ 82 h 143"/>
              <a:gd name="T30" fmla="*/ 893 w 894"/>
              <a:gd name="T31" fmla="*/ 41 h 143"/>
              <a:gd name="T32" fmla="*/ 835 w 894"/>
              <a:gd name="T3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4" h="143">
                <a:moveTo>
                  <a:pt x="835" y="0"/>
                </a:moveTo>
                <a:cubicBezTo>
                  <a:pt x="801" y="0"/>
                  <a:pt x="750" y="7"/>
                  <a:pt x="673" y="18"/>
                </a:cubicBezTo>
                <a:cubicBezTo>
                  <a:pt x="662" y="19"/>
                  <a:pt x="650" y="21"/>
                  <a:pt x="638" y="23"/>
                </a:cubicBezTo>
                <a:cubicBezTo>
                  <a:pt x="604" y="27"/>
                  <a:pt x="563" y="30"/>
                  <a:pt x="509" y="30"/>
                </a:cubicBezTo>
                <a:cubicBezTo>
                  <a:pt x="476" y="30"/>
                  <a:pt x="442" y="29"/>
                  <a:pt x="405" y="28"/>
                </a:cubicBezTo>
                <a:cubicBezTo>
                  <a:pt x="402" y="28"/>
                  <a:pt x="402" y="28"/>
                  <a:pt x="402" y="28"/>
                </a:cubicBezTo>
                <a:cubicBezTo>
                  <a:pt x="367" y="27"/>
                  <a:pt x="328" y="26"/>
                  <a:pt x="289" y="26"/>
                </a:cubicBezTo>
                <a:cubicBezTo>
                  <a:pt x="207" y="26"/>
                  <a:pt x="101" y="30"/>
                  <a:pt x="8" y="56"/>
                </a:cubicBezTo>
                <a:cubicBezTo>
                  <a:pt x="3" y="57"/>
                  <a:pt x="0" y="62"/>
                  <a:pt x="0" y="65"/>
                </a:cubicBezTo>
                <a:cubicBezTo>
                  <a:pt x="1" y="68"/>
                  <a:pt x="6" y="69"/>
                  <a:pt x="11" y="69"/>
                </a:cubicBezTo>
                <a:cubicBezTo>
                  <a:pt x="13" y="69"/>
                  <a:pt x="14" y="69"/>
                  <a:pt x="16" y="69"/>
                </a:cubicBezTo>
                <a:cubicBezTo>
                  <a:pt x="53" y="66"/>
                  <a:pt x="88" y="64"/>
                  <a:pt x="122" y="64"/>
                </a:cubicBezTo>
                <a:cubicBezTo>
                  <a:pt x="244" y="64"/>
                  <a:pt x="327" y="85"/>
                  <a:pt x="407" y="105"/>
                </a:cubicBezTo>
                <a:cubicBezTo>
                  <a:pt x="483" y="125"/>
                  <a:pt x="554" y="143"/>
                  <a:pt x="653" y="143"/>
                </a:cubicBezTo>
                <a:cubicBezTo>
                  <a:pt x="759" y="143"/>
                  <a:pt x="843" y="120"/>
                  <a:pt x="878" y="82"/>
                </a:cubicBezTo>
                <a:cubicBezTo>
                  <a:pt x="889" y="70"/>
                  <a:pt x="894" y="56"/>
                  <a:pt x="893" y="41"/>
                </a:cubicBezTo>
                <a:cubicBezTo>
                  <a:pt x="890" y="13"/>
                  <a:pt x="881" y="0"/>
                  <a:pt x="835" y="0"/>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15">
            <a:extLst>
              <a:ext uri="{FF2B5EF4-FFF2-40B4-BE49-F238E27FC236}">
                <a16:creationId xmlns:a16="http://schemas.microsoft.com/office/drawing/2014/main" id="{1E0441EA-F5E5-4140-99BC-D43934EE51BA}"/>
              </a:ext>
            </a:extLst>
          </p:cNvPr>
          <p:cNvSpPr>
            <a:spLocks/>
          </p:cNvSpPr>
          <p:nvPr/>
        </p:nvSpPr>
        <p:spPr bwMode="auto">
          <a:xfrm>
            <a:off x="5835168" y="2687412"/>
            <a:ext cx="161688" cy="205986"/>
          </a:xfrm>
          <a:custGeom>
            <a:avLst/>
            <a:gdLst>
              <a:gd name="T0" fmla="*/ 347 w 347"/>
              <a:gd name="T1" fmla="*/ 173 h 442"/>
              <a:gd name="T2" fmla="*/ 210 w 347"/>
              <a:gd name="T3" fmla="*/ 68 h 442"/>
              <a:gd name="T4" fmla="*/ 120 w 347"/>
              <a:gd name="T5" fmla="*/ 7 h 442"/>
              <a:gd name="T6" fmla="*/ 120 w 347"/>
              <a:gd name="T7" fmla="*/ 7 h 442"/>
              <a:gd name="T8" fmla="*/ 120 w 347"/>
              <a:gd name="T9" fmla="*/ 7 h 442"/>
              <a:gd name="T10" fmla="*/ 105 w 347"/>
              <a:gd name="T11" fmla="*/ 0 h 442"/>
              <a:gd name="T12" fmla="*/ 105 w 347"/>
              <a:gd name="T13" fmla="*/ 0 h 442"/>
              <a:gd name="T14" fmla="*/ 104 w 347"/>
              <a:gd name="T15" fmla="*/ 0 h 442"/>
              <a:gd name="T16" fmla="*/ 98 w 347"/>
              <a:gd name="T17" fmla="*/ 0 h 442"/>
              <a:gd name="T18" fmla="*/ 65 w 347"/>
              <a:gd name="T19" fmla="*/ 27 h 442"/>
              <a:gd name="T20" fmla="*/ 64 w 347"/>
              <a:gd name="T21" fmla="*/ 30 h 442"/>
              <a:gd name="T22" fmla="*/ 0 w 347"/>
              <a:gd name="T23" fmla="*/ 282 h 442"/>
              <a:gd name="T24" fmla="*/ 233 w 347"/>
              <a:gd name="T25" fmla="*/ 442 h 442"/>
              <a:gd name="T26" fmla="*/ 347 w 347"/>
              <a:gd name="T27" fmla="*/ 17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442">
                <a:moveTo>
                  <a:pt x="347" y="173"/>
                </a:moveTo>
                <a:cubicBezTo>
                  <a:pt x="301" y="135"/>
                  <a:pt x="255" y="100"/>
                  <a:pt x="210" y="68"/>
                </a:cubicBezTo>
                <a:cubicBezTo>
                  <a:pt x="156" y="29"/>
                  <a:pt x="121" y="7"/>
                  <a:pt x="120" y="7"/>
                </a:cubicBezTo>
                <a:cubicBezTo>
                  <a:pt x="120" y="7"/>
                  <a:pt x="120" y="7"/>
                  <a:pt x="120" y="7"/>
                </a:cubicBezTo>
                <a:cubicBezTo>
                  <a:pt x="120" y="7"/>
                  <a:pt x="120" y="7"/>
                  <a:pt x="120" y="7"/>
                </a:cubicBezTo>
                <a:cubicBezTo>
                  <a:pt x="115" y="3"/>
                  <a:pt x="110" y="1"/>
                  <a:pt x="105" y="0"/>
                </a:cubicBezTo>
                <a:cubicBezTo>
                  <a:pt x="105" y="0"/>
                  <a:pt x="105" y="0"/>
                  <a:pt x="105" y="0"/>
                </a:cubicBezTo>
                <a:cubicBezTo>
                  <a:pt x="104" y="0"/>
                  <a:pt x="104" y="0"/>
                  <a:pt x="104" y="0"/>
                </a:cubicBezTo>
                <a:cubicBezTo>
                  <a:pt x="102" y="0"/>
                  <a:pt x="100" y="0"/>
                  <a:pt x="98" y="0"/>
                </a:cubicBezTo>
                <a:cubicBezTo>
                  <a:pt x="83" y="0"/>
                  <a:pt x="72" y="9"/>
                  <a:pt x="65" y="27"/>
                </a:cubicBezTo>
                <a:cubicBezTo>
                  <a:pt x="65" y="28"/>
                  <a:pt x="64" y="28"/>
                  <a:pt x="64" y="30"/>
                </a:cubicBezTo>
                <a:cubicBezTo>
                  <a:pt x="53" y="64"/>
                  <a:pt x="25" y="157"/>
                  <a:pt x="0" y="282"/>
                </a:cubicBezTo>
                <a:cubicBezTo>
                  <a:pt x="87" y="334"/>
                  <a:pt x="164" y="387"/>
                  <a:pt x="233" y="442"/>
                </a:cubicBezTo>
                <a:cubicBezTo>
                  <a:pt x="265" y="355"/>
                  <a:pt x="303" y="265"/>
                  <a:pt x="347" y="173"/>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16">
            <a:extLst>
              <a:ext uri="{FF2B5EF4-FFF2-40B4-BE49-F238E27FC236}">
                <a16:creationId xmlns:a16="http://schemas.microsoft.com/office/drawing/2014/main" id="{9C37A78A-E89F-594B-AB9D-6A316D64F392}"/>
              </a:ext>
            </a:extLst>
          </p:cNvPr>
          <p:cNvSpPr>
            <a:spLocks/>
          </p:cNvSpPr>
          <p:nvPr/>
        </p:nvSpPr>
        <p:spPr bwMode="auto">
          <a:xfrm>
            <a:off x="5393910" y="3128423"/>
            <a:ext cx="412464" cy="291137"/>
          </a:xfrm>
          <a:custGeom>
            <a:avLst/>
            <a:gdLst>
              <a:gd name="T0" fmla="*/ 653 w 886"/>
              <a:gd name="T1" fmla="*/ 376 h 625"/>
              <a:gd name="T2" fmla="*/ 519 w 886"/>
              <a:gd name="T3" fmla="*/ 0 h 625"/>
              <a:gd name="T4" fmla="*/ 45 w 886"/>
              <a:gd name="T5" fmla="*/ 252 h 625"/>
              <a:gd name="T6" fmla="*/ 23 w 886"/>
              <a:gd name="T7" fmla="*/ 267 h 625"/>
              <a:gd name="T8" fmla="*/ 0 w 886"/>
              <a:gd name="T9" fmla="*/ 315 h 625"/>
              <a:gd name="T10" fmla="*/ 10 w 886"/>
              <a:gd name="T11" fmla="*/ 348 h 625"/>
              <a:gd name="T12" fmla="*/ 11 w 886"/>
              <a:gd name="T13" fmla="*/ 350 h 625"/>
              <a:gd name="T14" fmla="*/ 15 w 886"/>
              <a:gd name="T15" fmla="*/ 355 h 625"/>
              <a:gd name="T16" fmla="*/ 18 w 886"/>
              <a:gd name="T17" fmla="*/ 358 h 625"/>
              <a:gd name="T18" fmla="*/ 50 w 886"/>
              <a:gd name="T19" fmla="*/ 388 h 625"/>
              <a:gd name="T20" fmla="*/ 210 w 886"/>
              <a:gd name="T21" fmla="*/ 485 h 625"/>
              <a:gd name="T22" fmla="*/ 886 w 886"/>
              <a:gd name="T23" fmla="*/ 625 h 625"/>
              <a:gd name="T24" fmla="*/ 653 w 886"/>
              <a:gd name="T25" fmla="*/ 376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6" h="625">
                <a:moveTo>
                  <a:pt x="653" y="376"/>
                </a:moveTo>
                <a:cubicBezTo>
                  <a:pt x="593" y="271"/>
                  <a:pt x="548" y="145"/>
                  <a:pt x="519" y="0"/>
                </a:cubicBezTo>
                <a:cubicBezTo>
                  <a:pt x="294" y="85"/>
                  <a:pt x="113" y="204"/>
                  <a:pt x="45" y="252"/>
                </a:cubicBezTo>
                <a:cubicBezTo>
                  <a:pt x="31" y="261"/>
                  <a:pt x="23" y="267"/>
                  <a:pt x="23" y="267"/>
                </a:cubicBezTo>
                <a:cubicBezTo>
                  <a:pt x="9" y="277"/>
                  <a:pt x="0" y="296"/>
                  <a:pt x="0" y="315"/>
                </a:cubicBezTo>
                <a:cubicBezTo>
                  <a:pt x="0" y="327"/>
                  <a:pt x="3" y="338"/>
                  <a:pt x="10" y="348"/>
                </a:cubicBezTo>
                <a:cubicBezTo>
                  <a:pt x="10" y="349"/>
                  <a:pt x="10" y="349"/>
                  <a:pt x="11" y="350"/>
                </a:cubicBezTo>
                <a:cubicBezTo>
                  <a:pt x="12" y="351"/>
                  <a:pt x="13" y="353"/>
                  <a:pt x="15" y="355"/>
                </a:cubicBezTo>
                <a:cubicBezTo>
                  <a:pt x="16" y="356"/>
                  <a:pt x="17" y="357"/>
                  <a:pt x="18" y="358"/>
                </a:cubicBezTo>
                <a:cubicBezTo>
                  <a:pt x="22" y="363"/>
                  <a:pt x="33" y="374"/>
                  <a:pt x="50" y="388"/>
                </a:cubicBezTo>
                <a:cubicBezTo>
                  <a:pt x="78" y="412"/>
                  <a:pt x="128" y="449"/>
                  <a:pt x="210" y="485"/>
                </a:cubicBezTo>
                <a:cubicBezTo>
                  <a:pt x="378" y="561"/>
                  <a:pt x="611" y="610"/>
                  <a:pt x="886" y="625"/>
                </a:cubicBezTo>
                <a:cubicBezTo>
                  <a:pt x="795" y="570"/>
                  <a:pt x="715" y="485"/>
                  <a:pt x="653" y="376"/>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 name="Freeform 17">
            <a:extLst>
              <a:ext uri="{FF2B5EF4-FFF2-40B4-BE49-F238E27FC236}">
                <a16:creationId xmlns:a16="http://schemas.microsoft.com/office/drawing/2014/main" id="{413B4265-9321-F644-8A68-4AA5679F2ECD}"/>
              </a:ext>
            </a:extLst>
          </p:cNvPr>
          <p:cNvSpPr>
            <a:spLocks/>
          </p:cNvSpPr>
          <p:nvPr/>
        </p:nvSpPr>
        <p:spPr bwMode="auto">
          <a:xfrm>
            <a:off x="5646655" y="3441955"/>
            <a:ext cx="416648" cy="66447"/>
          </a:xfrm>
          <a:custGeom>
            <a:avLst/>
            <a:gdLst>
              <a:gd name="T0" fmla="*/ 887 w 895"/>
              <a:gd name="T1" fmla="*/ 56 h 143"/>
              <a:gd name="T2" fmla="*/ 606 w 895"/>
              <a:gd name="T3" fmla="*/ 26 h 143"/>
              <a:gd name="T4" fmla="*/ 606 w 895"/>
              <a:gd name="T5" fmla="*/ 26 h 143"/>
              <a:gd name="T6" fmla="*/ 493 w 895"/>
              <a:gd name="T7" fmla="*/ 28 h 143"/>
              <a:gd name="T8" fmla="*/ 490 w 895"/>
              <a:gd name="T9" fmla="*/ 28 h 143"/>
              <a:gd name="T10" fmla="*/ 386 w 895"/>
              <a:gd name="T11" fmla="*/ 30 h 143"/>
              <a:gd name="T12" fmla="*/ 257 w 895"/>
              <a:gd name="T13" fmla="*/ 23 h 143"/>
              <a:gd name="T14" fmla="*/ 220 w 895"/>
              <a:gd name="T15" fmla="*/ 18 h 143"/>
              <a:gd name="T16" fmla="*/ 60 w 895"/>
              <a:gd name="T17" fmla="*/ 0 h 143"/>
              <a:gd name="T18" fmla="*/ 2 w 895"/>
              <a:gd name="T19" fmla="*/ 41 h 143"/>
              <a:gd name="T20" fmla="*/ 17 w 895"/>
              <a:gd name="T21" fmla="*/ 82 h 143"/>
              <a:gd name="T22" fmla="*/ 241 w 895"/>
              <a:gd name="T23" fmla="*/ 143 h 143"/>
              <a:gd name="T24" fmla="*/ 488 w 895"/>
              <a:gd name="T25" fmla="*/ 105 h 143"/>
              <a:gd name="T26" fmla="*/ 773 w 895"/>
              <a:gd name="T27" fmla="*/ 64 h 143"/>
              <a:gd name="T28" fmla="*/ 879 w 895"/>
              <a:gd name="T29" fmla="*/ 69 h 143"/>
              <a:gd name="T30" fmla="*/ 883 w 895"/>
              <a:gd name="T31" fmla="*/ 69 h 143"/>
              <a:gd name="T32" fmla="*/ 895 w 895"/>
              <a:gd name="T33" fmla="*/ 65 h 143"/>
              <a:gd name="T34" fmla="*/ 887 w 895"/>
              <a:gd name="T35" fmla="*/ 5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5" h="143">
                <a:moveTo>
                  <a:pt x="887" y="56"/>
                </a:moveTo>
                <a:cubicBezTo>
                  <a:pt x="794" y="30"/>
                  <a:pt x="688" y="26"/>
                  <a:pt x="606" y="26"/>
                </a:cubicBezTo>
                <a:cubicBezTo>
                  <a:pt x="606" y="26"/>
                  <a:pt x="606" y="26"/>
                  <a:pt x="606" y="26"/>
                </a:cubicBezTo>
                <a:cubicBezTo>
                  <a:pt x="567" y="26"/>
                  <a:pt x="527" y="27"/>
                  <a:pt x="493" y="28"/>
                </a:cubicBezTo>
                <a:cubicBezTo>
                  <a:pt x="490" y="28"/>
                  <a:pt x="490" y="28"/>
                  <a:pt x="490" y="28"/>
                </a:cubicBezTo>
                <a:cubicBezTo>
                  <a:pt x="453" y="29"/>
                  <a:pt x="419" y="30"/>
                  <a:pt x="386" y="30"/>
                </a:cubicBezTo>
                <a:cubicBezTo>
                  <a:pt x="331" y="30"/>
                  <a:pt x="290" y="27"/>
                  <a:pt x="257" y="23"/>
                </a:cubicBezTo>
                <a:cubicBezTo>
                  <a:pt x="244" y="21"/>
                  <a:pt x="232" y="19"/>
                  <a:pt x="220" y="18"/>
                </a:cubicBezTo>
                <a:cubicBezTo>
                  <a:pt x="144" y="7"/>
                  <a:pt x="94" y="0"/>
                  <a:pt x="60" y="0"/>
                </a:cubicBezTo>
                <a:cubicBezTo>
                  <a:pt x="14" y="0"/>
                  <a:pt x="5" y="13"/>
                  <a:pt x="2" y="41"/>
                </a:cubicBezTo>
                <a:cubicBezTo>
                  <a:pt x="0" y="56"/>
                  <a:pt x="5" y="69"/>
                  <a:pt x="17" y="82"/>
                </a:cubicBezTo>
                <a:cubicBezTo>
                  <a:pt x="51" y="119"/>
                  <a:pt x="137" y="143"/>
                  <a:pt x="241" y="143"/>
                </a:cubicBezTo>
                <a:cubicBezTo>
                  <a:pt x="341" y="143"/>
                  <a:pt x="412" y="125"/>
                  <a:pt x="488" y="105"/>
                </a:cubicBezTo>
                <a:cubicBezTo>
                  <a:pt x="568" y="85"/>
                  <a:pt x="651" y="64"/>
                  <a:pt x="773" y="64"/>
                </a:cubicBezTo>
                <a:cubicBezTo>
                  <a:pt x="806" y="64"/>
                  <a:pt x="842" y="66"/>
                  <a:pt x="879" y="69"/>
                </a:cubicBezTo>
                <a:cubicBezTo>
                  <a:pt x="881" y="69"/>
                  <a:pt x="882" y="69"/>
                  <a:pt x="883" y="69"/>
                </a:cubicBezTo>
                <a:cubicBezTo>
                  <a:pt x="888" y="69"/>
                  <a:pt x="894" y="68"/>
                  <a:pt x="895" y="65"/>
                </a:cubicBezTo>
                <a:cubicBezTo>
                  <a:pt x="895" y="62"/>
                  <a:pt x="892" y="57"/>
                  <a:pt x="887" y="56"/>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73379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childTnLst>
                                </p:cTn>
                              </p:par>
                              <p:par>
                                <p:cTn id="8" presetID="42" presetClass="path" presetSubtype="0" decel="100000" fill="hold" grpId="1" nodeType="withEffect">
                                  <p:stCondLst>
                                    <p:cond delay="0"/>
                                  </p:stCondLst>
                                  <p:childTnLst>
                                    <p:animMotion origin="layout" path="M -2.29167E-6 -1.11111E-6 L 0.00651 0.02083 " pathEditMode="relative" rAng="0" ptsTypes="AA">
                                      <p:cBhvr>
                                        <p:cTn id="9" dur="750" spd="-100000" fill="hold"/>
                                        <p:tgtEl>
                                          <p:spTgt spid="124"/>
                                        </p:tgtEl>
                                        <p:attrNameLst>
                                          <p:attrName>ppt_x</p:attrName>
                                          <p:attrName>ppt_y</p:attrName>
                                        </p:attrNameLst>
                                      </p:cBhvr>
                                      <p:rCtr x="326" y="1042"/>
                                    </p:animMotion>
                                  </p:childTnLst>
                                </p:cTn>
                              </p:par>
                              <p:par>
                                <p:cTn id="10" presetID="10" presetClass="entr" presetSubtype="0" fill="hold" grpId="0" nodeType="withEffect">
                                  <p:stCondLst>
                                    <p:cond delay="0"/>
                                  </p:stCondLst>
                                  <p:childTnLst>
                                    <p:set>
                                      <p:cBhvr>
                                        <p:cTn id="11" dur="1" fill="hold">
                                          <p:stCondLst>
                                            <p:cond delay="0"/>
                                          </p:stCondLst>
                                        </p:cTn>
                                        <p:tgtEl>
                                          <p:spTgt spid="123"/>
                                        </p:tgtEl>
                                        <p:attrNameLst>
                                          <p:attrName>style.visibility</p:attrName>
                                        </p:attrNameLst>
                                      </p:cBhvr>
                                      <p:to>
                                        <p:strVal val="visible"/>
                                      </p:to>
                                    </p:set>
                                    <p:animEffect transition="in" filter="fade">
                                      <p:cBhvr>
                                        <p:cTn id="12" dur="1000"/>
                                        <p:tgtEl>
                                          <p:spTgt spid="123"/>
                                        </p:tgtEl>
                                      </p:cBhvr>
                                    </p:animEffect>
                                  </p:childTnLst>
                                </p:cTn>
                              </p:par>
                              <p:par>
                                <p:cTn id="13" presetID="42" presetClass="path" presetSubtype="0" decel="100000" fill="hold" grpId="1" nodeType="withEffect">
                                  <p:stCondLst>
                                    <p:cond delay="0"/>
                                  </p:stCondLst>
                                  <p:childTnLst>
                                    <p:animMotion origin="layout" path="M 3.54167E-6 -1.11111E-6 L -0.00482 0.02083 " pathEditMode="relative" rAng="0" ptsTypes="AA">
                                      <p:cBhvr>
                                        <p:cTn id="14" dur="750" spd="-100000" fill="hold"/>
                                        <p:tgtEl>
                                          <p:spTgt spid="123"/>
                                        </p:tgtEl>
                                        <p:attrNameLst>
                                          <p:attrName>ppt_x</p:attrName>
                                          <p:attrName>ppt_y</p:attrName>
                                        </p:attrNameLst>
                                      </p:cBhvr>
                                      <p:rCtr x="-247" y="1042"/>
                                    </p:animMotion>
                                  </p:childTnLst>
                                </p:cTn>
                              </p:par>
                              <p:par>
                                <p:cTn id="15" presetID="10" presetClass="entr" presetSubtype="0" fill="hold" grpId="0" nodeType="withEffect">
                                  <p:stCondLst>
                                    <p:cond delay="0"/>
                                  </p:stCondLst>
                                  <p:childTnLst>
                                    <p:set>
                                      <p:cBhvr>
                                        <p:cTn id="16" dur="1" fill="hold">
                                          <p:stCondLst>
                                            <p:cond delay="0"/>
                                          </p:stCondLst>
                                        </p:cTn>
                                        <p:tgtEl>
                                          <p:spTgt spid="127"/>
                                        </p:tgtEl>
                                        <p:attrNameLst>
                                          <p:attrName>style.visibility</p:attrName>
                                        </p:attrNameLst>
                                      </p:cBhvr>
                                      <p:to>
                                        <p:strVal val="visible"/>
                                      </p:to>
                                    </p:set>
                                    <p:animEffect transition="in" filter="fade">
                                      <p:cBhvr>
                                        <p:cTn id="17" dur="1000"/>
                                        <p:tgtEl>
                                          <p:spTgt spid="127"/>
                                        </p:tgtEl>
                                      </p:cBhvr>
                                    </p:animEffect>
                                  </p:childTnLst>
                                </p:cTn>
                              </p:par>
                              <p:par>
                                <p:cTn id="18" presetID="42" presetClass="path" presetSubtype="0" decel="100000" fill="hold" grpId="1" nodeType="withEffect">
                                  <p:stCondLst>
                                    <p:cond delay="0"/>
                                  </p:stCondLst>
                                  <p:childTnLst>
                                    <p:animMotion origin="layout" path="M -4.16667E-6 -4.44444E-6 L -0.00299 0.01181 " pathEditMode="relative" rAng="0" ptsTypes="AA">
                                      <p:cBhvr>
                                        <p:cTn id="19" dur="750" spd="-100000" fill="hold"/>
                                        <p:tgtEl>
                                          <p:spTgt spid="127"/>
                                        </p:tgtEl>
                                        <p:attrNameLst>
                                          <p:attrName>ppt_x</p:attrName>
                                          <p:attrName>ppt_y</p:attrName>
                                        </p:attrNameLst>
                                      </p:cBhvr>
                                      <p:rCtr x="-156" y="579"/>
                                    </p:animMotion>
                                  </p:childTnLst>
                                </p:cTn>
                              </p:par>
                              <p:par>
                                <p:cTn id="20" presetID="10" presetClass="entr" presetSubtype="0" fill="hold" grpId="0" nodeType="with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fade">
                                      <p:cBhvr>
                                        <p:cTn id="22" dur="1000"/>
                                        <p:tgtEl>
                                          <p:spTgt spid="125"/>
                                        </p:tgtEl>
                                      </p:cBhvr>
                                    </p:animEffect>
                                  </p:childTnLst>
                                </p:cTn>
                              </p:par>
                              <p:par>
                                <p:cTn id="23" presetID="42" presetClass="path" presetSubtype="0" decel="100000" fill="hold" grpId="1" nodeType="withEffect">
                                  <p:stCondLst>
                                    <p:cond delay="0"/>
                                  </p:stCondLst>
                                  <p:childTnLst>
                                    <p:animMotion origin="layout" path="M -4.16667E-7 3.7037E-6 L -4.16667E-7 0.01458 " pathEditMode="relative" rAng="0" ptsTypes="AA">
                                      <p:cBhvr>
                                        <p:cTn id="24" dur="750" spd="-100000" fill="hold"/>
                                        <p:tgtEl>
                                          <p:spTgt spid="125"/>
                                        </p:tgtEl>
                                        <p:attrNameLst>
                                          <p:attrName>ppt_x</p:attrName>
                                          <p:attrName>ppt_y</p:attrName>
                                        </p:attrNameLst>
                                      </p:cBhvr>
                                      <p:rCtr x="0" y="718"/>
                                    </p:animMotion>
                                  </p:childTnLst>
                                </p:cTn>
                              </p:par>
                              <p:par>
                                <p:cTn id="25" presetID="10" presetClass="entr" presetSubtype="0" fill="hold" grpId="0" nodeType="withEffect">
                                  <p:stCondLst>
                                    <p:cond delay="0"/>
                                  </p:stCondLst>
                                  <p:childTnLst>
                                    <p:set>
                                      <p:cBhvr>
                                        <p:cTn id="26" dur="1" fill="hold">
                                          <p:stCondLst>
                                            <p:cond delay="0"/>
                                          </p:stCondLst>
                                        </p:cTn>
                                        <p:tgtEl>
                                          <p:spTgt spid="132"/>
                                        </p:tgtEl>
                                        <p:attrNameLst>
                                          <p:attrName>style.visibility</p:attrName>
                                        </p:attrNameLst>
                                      </p:cBhvr>
                                      <p:to>
                                        <p:strVal val="visible"/>
                                      </p:to>
                                    </p:set>
                                    <p:animEffect transition="in" filter="fade">
                                      <p:cBhvr>
                                        <p:cTn id="27" dur="1000"/>
                                        <p:tgtEl>
                                          <p:spTgt spid="132"/>
                                        </p:tgtEl>
                                      </p:cBhvr>
                                    </p:animEffect>
                                  </p:childTnLst>
                                </p:cTn>
                              </p:par>
                              <p:par>
                                <p:cTn id="28" presetID="42" presetClass="path" presetSubtype="0" decel="100000" fill="hold" grpId="1" nodeType="withEffect">
                                  <p:stCondLst>
                                    <p:cond delay="0"/>
                                  </p:stCondLst>
                                  <p:childTnLst>
                                    <p:animMotion origin="layout" path="M 3.54167E-6 -4.44444E-6 L 0.00273 0.0125 " pathEditMode="relative" rAng="0" ptsTypes="AA">
                                      <p:cBhvr>
                                        <p:cTn id="29" dur="750" spd="-100000" fill="hold"/>
                                        <p:tgtEl>
                                          <p:spTgt spid="132"/>
                                        </p:tgtEl>
                                        <p:attrNameLst>
                                          <p:attrName>ppt_x</p:attrName>
                                          <p:attrName>ppt_y</p:attrName>
                                        </p:attrNameLst>
                                      </p:cBhvr>
                                      <p:rCtr x="130" y="625"/>
                                    </p:animMotion>
                                  </p:childTnLst>
                                </p:cTn>
                              </p:par>
                              <p:par>
                                <p:cTn id="30" presetID="10" presetClass="entr" presetSubtype="0" fill="hold" grpId="0" nodeType="withEffect">
                                  <p:stCondLst>
                                    <p:cond delay="0"/>
                                  </p:stCondLst>
                                  <p:childTnLst>
                                    <p:set>
                                      <p:cBhvr>
                                        <p:cTn id="31" dur="1" fill="hold">
                                          <p:stCondLst>
                                            <p:cond delay="0"/>
                                          </p:stCondLst>
                                        </p:cTn>
                                        <p:tgtEl>
                                          <p:spTgt spid="128"/>
                                        </p:tgtEl>
                                        <p:attrNameLst>
                                          <p:attrName>style.visibility</p:attrName>
                                        </p:attrNameLst>
                                      </p:cBhvr>
                                      <p:to>
                                        <p:strVal val="visible"/>
                                      </p:to>
                                    </p:set>
                                    <p:animEffect transition="in" filter="fade">
                                      <p:cBhvr>
                                        <p:cTn id="32" dur="1000"/>
                                        <p:tgtEl>
                                          <p:spTgt spid="128"/>
                                        </p:tgtEl>
                                      </p:cBhvr>
                                    </p:animEffect>
                                  </p:childTnLst>
                                </p:cTn>
                              </p:par>
                              <p:par>
                                <p:cTn id="33" presetID="42" presetClass="path" presetSubtype="0" decel="100000" fill="hold" grpId="1" nodeType="withEffect">
                                  <p:stCondLst>
                                    <p:cond delay="0"/>
                                  </p:stCondLst>
                                  <p:childTnLst>
                                    <p:animMotion origin="layout" path="M 2.70833E-6 4.07407E-6 L 0.00703 0.00879 " pathEditMode="relative" rAng="0" ptsTypes="AA">
                                      <p:cBhvr>
                                        <p:cTn id="34" dur="750" spd="-100000" fill="hold"/>
                                        <p:tgtEl>
                                          <p:spTgt spid="128"/>
                                        </p:tgtEl>
                                        <p:attrNameLst>
                                          <p:attrName>ppt_x</p:attrName>
                                          <p:attrName>ppt_y</p:attrName>
                                        </p:attrNameLst>
                                      </p:cBhvr>
                                      <p:rCtr x="352" y="440"/>
                                    </p:animMotion>
                                  </p:childTnLst>
                                </p:cTn>
                              </p:par>
                              <p:par>
                                <p:cTn id="35" presetID="10" presetClass="entr" presetSubtype="0" fill="hold" grpId="0" nodeType="withEffect">
                                  <p:stCondLst>
                                    <p:cond delay="0"/>
                                  </p:stCondLst>
                                  <p:childTnLst>
                                    <p:set>
                                      <p:cBhvr>
                                        <p:cTn id="36" dur="1" fill="hold">
                                          <p:stCondLst>
                                            <p:cond delay="0"/>
                                          </p:stCondLst>
                                        </p:cTn>
                                        <p:tgtEl>
                                          <p:spTgt spid="129"/>
                                        </p:tgtEl>
                                        <p:attrNameLst>
                                          <p:attrName>style.visibility</p:attrName>
                                        </p:attrNameLst>
                                      </p:cBhvr>
                                      <p:to>
                                        <p:strVal val="visible"/>
                                      </p:to>
                                    </p:set>
                                    <p:animEffect transition="in" filter="fade">
                                      <p:cBhvr>
                                        <p:cTn id="37" dur="1000"/>
                                        <p:tgtEl>
                                          <p:spTgt spid="129"/>
                                        </p:tgtEl>
                                      </p:cBhvr>
                                    </p:animEffect>
                                  </p:childTnLst>
                                </p:cTn>
                              </p:par>
                              <p:par>
                                <p:cTn id="38" presetID="42" presetClass="path" presetSubtype="0" decel="100000" fill="hold" grpId="1" nodeType="withEffect">
                                  <p:stCondLst>
                                    <p:cond delay="0"/>
                                  </p:stCondLst>
                                  <p:childTnLst>
                                    <p:animMotion origin="layout" path="M -3.33333E-6 4.07407E-6 L -0.00742 0.00833 " pathEditMode="relative" rAng="0" ptsTypes="AA">
                                      <p:cBhvr>
                                        <p:cTn id="39" dur="750" spd="-100000" fill="hold"/>
                                        <p:tgtEl>
                                          <p:spTgt spid="129"/>
                                        </p:tgtEl>
                                        <p:attrNameLst>
                                          <p:attrName>ppt_x</p:attrName>
                                          <p:attrName>ppt_y</p:attrName>
                                        </p:attrNameLst>
                                      </p:cBhvr>
                                      <p:rCtr x="-378" y="417"/>
                                    </p:animMotion>
                                  </p:childTnLst>
                                </p:cTn>
                              </p:par>
                              <p:par>
                                <p:cTn id="40" presetID="10" presetClass="entr" presetSubtype="0" fill="hold" grpId="0" nodeType="withEffect">
                                  <p:stCondLst>
                                    <p:cond delay="0"/>
                                  </p:stCondLst>
                                  <p:childTnLst>
                                    <p:set>
                                      <p:cBhvr>
                                        <p:cTn id="41" dur="1" fill="hold">
                                          <p:stCondLst>
                                            <p:cond delay="0"/>
                                          </p:stCondLst>
                                        </p:cTn>
                                        <p:tgtEl>
                                          <p:spTgt spid="133"/>
                                        </p:tgtEl>
                                        <p:attrNameLst>
                                          <p:attrName>style.visibility</p:attrName>
                                        </p:attrNameLst>
                                      </p:cBhvr>
                                      <p:to>
                                        <p:strVal val="visible"/>
                                      </p:to>
                                    </p:set>
                                    <p:animEffect transition="in" filter="fade">
                                      <p:cBhvr>
                                        <p:cTn id="42" dur="500"/>
                                        <p:tgtEl>
                                          <p:spTgt spid="133"/>
                                        </p:tgtEl>
                                      </p:cBhvr>
                                    </p:animEffect>
                                  </p:childTnLst>
                                </p:cTn>
                              </p:par>
                              <p:par>
                                <p:cTn id="43" presetID="63" presetClass="path" presetSubtype="0" decel="100000" fill="hold" grpId="1" nodeType="withEffect">
                                  <p:stCondLst>
                                    <p:cond delay="0"/>
                                  </p:stCondLst>
                                  <p:childTnLst>
                                    <p:animMotion origin="layout" path="M 5E-6 -4.81481E-6 L 0.00873 -4.81481E-6 " pathEditMode="relative" rAng="0" ptsTypes="AA">
                                      <p:cBhvr>
                                        <p:cTn id="44" dur="750" spd="-100000" fill="hold"/>
                                        <p:tgtEl>
                                          <p:spTgt spid="133"/>
                                        </p:tgtEl>
                                        <p:attrNameLst>
                                          <p:attrName>ppt_x</p:attrName>
                                          <p:attrName>ppt_y</p:attrName>
                                        </p:attrNameLst>
                                      </p:cBhvr>
                                      <p:rCtr x="430" y="0"/>
                                    </p:animMotion>
                                  </p:childTnLst>
                                </p:cTn>
                              </p:par>
                              <p:par>
                                <p:cTn id="45" presetID="10" presetClass="entr" presetSubtype="0" fill="hold" grpId="0" nodeType="with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fade">
                                      <p:cBhvr>
                                        <p:cTn id="47" dur="500"/>
                                        <p:tgtEl>
                                          <p:spTgt spid="130"/>
                                        </p:tgtEl>
                                      </p:cBhvr>
                                    </p:animEffect>
                                  </p:childTnLst>
                                </p:cTn>
                              </p:par>
                              <p:par>
                                <p:cTn id="48" presetID="63" presetClass="path" presetSubtype="0" decel="100000" fill="hold" grpId="1" nodeType="withEffect">
                                  <p:stCondLst>
                                    <p:cond delay="0"/>
                                  </p:stCondLst>
                                  <p:childTnLst>
                                    <p:animMotion origin="layout" path="M -0.00873 -4.81481E-6 L 4.16667E-6 -4.81481E-6 " pathEditMode="relative" rAng="0" ptsTypes="AA">
                                      <p:cBhvr>
                                        <p:cTn id="49" dur="750" fill="hold"/>
                                        <p:tgtEl>
                                          <p:spTgt spid="130"/>
                                        </p:tgtEl>
                                        <p:attrNameLst>
                                          <p:attrName>ppt_x</p:attrName>
                                          <p:attrName>ppt_y</p:attrName>
                                        </p:attrNameLst>
                                      </p:cBhvr>
                                      <p:rCtr x="430" y="0"/>
                                    </p:animMotion>
                                  </p:childTnLst>
                                </p:cTn>
                              </p:par>
                              <p:par>
                                <p:cTn id="50" presetID="10" presetClass="entr" presetSubtype="0" fill="hold" grpId="0" nodeType="with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fade">
                                      <p:cBhvr>
                                        <p:cTn id="52" dur="500"/>
                                        <p:tgtEl>
                                          <p:spTgt spid="134"/>
                                        </p:tgtEl>
                                      </p:cBhvr>
                                    </p:animEffect>
                                  </p:childTnLst>
                                </p:cTn>
                              </p:par>
                              <p:par>
                                <p:cTn id="53" presetID="63" presetClass="path" presetSubtype="0" decel="100000" fill="hold" grpId="1" nodeType="withEffect">
                                  <p:stCondLst>
                                    <p:cond delay="0"/>
                                  </p:stCondLst>
                                  <p:childTnLst>
                                    <p:animMotion origin="layout" path="M 1.66667E-6 -2.96296E-6 L 0.01328 -2.96296E-6 " pathEditMode="relative" rAng="0" ptsTypes="AA">
                                      <p:cBhvr>
                                        <p:cTn id="54" dur="750" spd="-100000" fill="hold"/>
                                        <p:tgtEl>
                                          <p:spTgt spid="134"/>
                                        </p:tgtEl>
                                        <p:attrNameLst>
                                          <p:attrName>ppt_x</p:attrName>
                                          <p:attrName>ppt_y</p:attrName>
                                        </p:attrNameLst>
                                      </p:cBhvr>
                                      <p:rCtr x="664" y="0"/>
                                    </p:animMotion>
                                  </p:childTnLst>
                                </p:cTn>
                              </p:par>
                              <p:par>
                                <p:cTn id="55" presetID="10" presetClass="entr" presetSubtype="0" fill="hold" grpId="0" nodeType="with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fade">
                                      <p:cBhvr>
                                        <p:cTn id="57" dur="500"/>
                                        <p:tgtEl>
                                          <p:spTgt spid="131"/>
                                        </p:tgtEl>
                                      </p:cBhvr>
                                    </p:animEffect>
                                  </p:childTnLst>
                                </p:cTn>
                              </p:par>
                              <p:par>
                                <p:cTn id="58" presetID="63" presetClass="path" presetSubtype="0" decel="100000" fill="hold" grpId="1" nodeType="withEffect">
                                  <p:stCondLst>
                                    <p:cond delay="0"/>
                                  </p:stCondLst>
                                  <p:childTnLst>
                                    <p:animMotion origin="layout" path="M -0.01146 -2.96296E-6 L -2.29167E-6 -2.96296E-6 " pathEditMode="relative" rAng="0" ptsTypes="AA">
                                      <p:cBhvr>
                                        <p:cTn id="59" dur="750" fill="hold"/>
                                        <p:tgtEl>
                                          <p:spTgt spid="131"/>
                                        </p:tgtEl>
                                        <p:attrNameLst>
                                          <p:attrName>ppt_x</p:attrName>
                                          <p:attrName>ppt_y</p:attrName>
                                        </p:attrNameLst>
                                      </p:cBhvr>
                                      <p:rCtr x="573" y="0"/>
                                    </p:animMotion>
                                  </p:childTnLst>
                                </p:cTn>
                              </p:par>
                              <p:par>
                                <p:cTn id="60" presetID="10" presetClass="entr" presetSubtype="0" fill="hold" grpId="0" nodeType="withEffect">
                                  <p:stCondLst>
                                    <p:cond delay="100"/>
                                  </p:stCondLst>
                                  <p:childTnLst>
                                    <p:set>
                                      <p:cBhvr>
                                        <p:cTn id="61" dur="1" fill="hold">
                                          <p:stCondLst>
                                            <p:cond delay="0"/>
                                          </p:stCondLst>
                                        </p:cTn>
                                        <p:tgtEl>
                                          <p:spTgt spid="122"/>
                                        </p:tgtEl>
                                        <p:attrNameLst>
                                          <p:attrName>style.visibility</p:attrName>
                                        </p:attrNameLst>
                                      </p:cBhvr>
                                      <p:to>
                                        <p:strVal val="visible"/>
                                      </p:to>
                                    </p:set>
                                    <p:animEffect transition="in" filter="fade">
                                      <p:cBhvr>
                                        <p:cTn id="62" dur="500"/>
                                        <p:tgtEl>
                                          <p:spTgt spid="122"/>
                                        </p:tgtEl>
                                      </p:cBhvr>
                                    </p:animEffect>
                                  </p:childTnLst>
                                </p:cTn>
                              </p:par>
                              <p:par>
                                <p:cTn id="63" presetID="42" presetClass="path" presetSubtype="0" decel="100000" fill="hold" grpId="1" nodeType="withEffect">
                                  <p:stCondLst>
                                    <p:cond delay="100"/>
                                  </p:stCondLst>
                                  <p:childTnLst>
                                    <p:animMotion origin="layout" path="M 1.25E-6 1.11111E-6 L 0.00599 0.01366 " pathEditMode="relative" rAng="0" ptsTypes="AA">
                                      <p:cBhvr>
                                        <p:cTn id="64" dur="750" spd="-100000" fill="hold"/>
                                        <p:tgtEl>
                                          <p:spTgt spid="122"/>
                                        </p:tgtEl>
                                        <p:attrNameLst>
                                          <p:attrName>ppt_x</p:attrName>
                                          <p:attrName>ppt_y</p:attrName>
                                        </p:attrNameLst>
                                      </p:cBhvr>
                                      <p:rCtr x="299" y="671"/>
                                    </p:animMotion>
                                  </p:childTnLst>
                                </p:cTn>
                              </p:par>
                              <p:par>
                                <p:cTn id="65" presetID="10" presetClass="entr" presetSubtype="0" fill="hold" grpId="0" nodeType="withEffect">
                                  <p:stCondLst>
                                    <p:cond delay="100"/>
                                  </p:stCondLst>
                                  <p:childTnLst>
                                    <p:set>
                                      <p:cBhvr>
                                        <p:cTn id="66" dur="1" fill="hold">
                                          <p:stCondLst>
                                            <p:cond delay="0"/>
                                          </p:stCondLst>
                                        </p:cTn>
                                        <p:tgtEl>
                                          <p:spTgt spid="126"/>
                                        </p:tgtEl>
                                        <p:attrNameLst>
                                          <p:attrName>style.visibility</p:attrName>
                                        </p:attrNameLst>
                                      </p:cBhvr>
                                      <p:to>
                                        <p:strVal val="visible"/>
                                      </p:to>
                                    </p:set>
                                    <p:animEffect transition="in" filter="fade">
                                      <p:cBhvr>
                                        <p:cTn id="67" dur="500"/>
                                        <p:tgtEl>
                                          <p:spTgt spid="126"/>
                                        </p:tgtEl>
                                      </p:cBhvr>
                                    </p:animEffect>
                                  </p:childTnLst>
                                </p:cTn>
                              </p:par>
                              <p:par>
                                <p:cTn id="68" presetID="42" presetClass="path" presetSubtype="0" decel="100000" fill="hold" grpId="1" nodeType="withEffect">
                                  <p:stCondLst>
                                    <p:cond delay="100"/>
                                  </p:stCondLst>
                                  <p:childTnLst>
                                    <p:animMotion origin="layout" path="M -1.875E-6 1.11111E-6 L -0.00456 0.01273 " pathEditMode="relative" rAng="0" ptsTypes="AA">
                                      <p:cBhvr>
                                        <p:cTn id="69" dur="750" spd="-100000" fill="hold"/>
                                        <p:tgtEl>
                                          <p:spTgt spid="126"/>
                                        </p:tgtEl>
                                        <p:attrNameLst>
                                          <p:attrName>ppt_x</p:attrName>
                                          <p:attrName>ppt_y</p:attrName>
                                        </p:attrNameLst>
                                      </p:cBhvr>
                                      <p:rCtr x="-234" y="625"/>
                                    </p:animMotion>
                                  </p:childTnLst>
                                </p:cTn>
                              </p:par>
                              <p:par>
                                <p:cTn id="70" presetID="10" presetClass="entr" presetSubtype="0" fill="hold" nodeType="withEffect">
                                  <p:stCondLst>
                                    <p:cond delay="500"/>
                                  </p:stCondLst>
                                  <p:childTnLst>
                                    <p:set>
                                      <p:cBhvr>
                                        <p:cTn id="71" dur="1" fill="hold">
                                          <p:stCondLst>
                                            <p:cond delay="0"/>
                                          </p:stCondLst>
                                        </p:cTn>
                                        <p:tgtEl>
                                          <p:spTgt spid="119"/>
                                        </p:tgtEl>
                                        <p:attrNameLst>
                                          <p:attrName>style.visibility</p:attrName>
                                        </p:attrNameLst>
                                      </p:cBhvr>
                                      <p:to>
                                        <p:strVal val="visible"/>
                                      </p:to>
                                    </p:set>
                                    <p:animEffect transition="in" filter="fade">
                                      <p:cBhvr>
                                        <p:cTn id="72" dur="1000"/>
                                        <p:tgtEl>
                                          <p:spTgt spid="119"/>
                                        </p:tgtEl>
                                      </p:cBhvr>
                                    </p:animEffect>
                                  </p:childTnLst>
                                </p:cTn>
                              </p:par>
                            </p:childTnLst>
                          </p:cTn>
                        </p:par>
                        <p:par>
                          <p:cTn id="73" fill="hold">
                            <p:stCondLst>
                              <p:cond delay="1500"/>
                            </p:stCondLst>
                            <p:childTnLst>
                              <p:par>
                                <p:cTn id="74" presetID="1" presetClass="entr" presetSubtype="0" fill="hold" nodeType="afterEffect">
                                  <p:stCondLst>
                                    <p:cond delay="0"/>
                                  </p:stCondLst>
                                  <p:childTnLst>
                                    <p:set>
                                      <p:cBhvr>
                                        <p:cTn id="75"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28" grpId="0" animBg="1"/>
      <p:bldP spid="128" grpId="1" animBg="1"/>
      <p:bldP spid="129" grpId="0" animBg="1"/>
      <p:bldP spid="129" grpId="1" animBg="1"/>
      <p:bldP spid="130" grpId="0" animBg="1"/>
      <p:bldP spid="130" grpId="1" animBg="1"/>
      <p:bldP spid="131" grpId="0" animBg="1"/>
      <p:bldP spid="131" grpId="1" animBg="1"/>
      <p:bldP spid="132" grpId="0" animBg="1"/>
      <p:bldP spid="132" grpId="1" animBg="1"/>
      <p:bldP spid="133" grpId="0" animBg="1"/>
      <p:bldP spid="133" grpId="1" animBg="1"/>
      <p:bldP spid="134" grpId="0" animBg="1"/>
      <p:bldP spid="134"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360362" y="1708149"/>
            <a:ext cx="11466511" cy="4018119"/>
          </a:xfrm>
          <a:prstGeom prst="rect">
            <a:avLst/>
          </a:prstGeom>
        </p:spPr>
        <p:txBody>
          <a:bodyPr>
            <a:noAutofit/>
          </a:bodyPr>
          <a:lstStyle>
            <a:lvl1pPr>
              <a:defRPr sz="140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17"/>
          <p:cNvSpPr>
            <a:spLocks noGrp="1"/>
          </p:cNvSpPr>
          <p:nvPr>
            <p:ph type="body" sz="quarter" idx="15" hasCustomPrompt="1"/>
          </p:nvPr>
        </p:nvSpPr>
        <p:spPr>
          <a:xfrm>
            <a:off x="6096000" y="6393509"/>
            <a:ext cx="4670778" cy="197792"/>
          </a:xfrm>
          <a:prstGeom prst="rect">
            <a:avLst/>
          </a:prstGeo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11"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p>
            <a:r>
              <a:rPr lang="en-US"/>
              <a:t>Click to edit Master title style</a:t>
            </a:r>
            <a:endParaRPr lang="en-GB"/>
          </a:p>
        </p:txBody>
      </p:sp>
      <p:sp>
        <p:nvSpPr>
          <p:cNvPr id="14" name="Text Placeholder 2"/>
          <p:cNvSpPr>
            <a:spLocks noGrp="1"/>
          </p:cNvSpPr>
          <p:nvPr>
            <p:ph type="body" sz="quarter" idx="16"/>
          </p:nvPr>
        </p:nvSpPr>
        <p:spPr>
          <a:xfrm>
            <a:off x="357188" y="909635"/>
            <a:ext cx="11477331" cy="396875"/>
          </a:xfrm>
          <a:prstGeom prst="rect">
            <a:avLst/>
          </a:prstGeom>
        </p:spPr>
        <p:txBody>
          <a:bodyPr/>
          <a:lstStyle>
            <a:lvl1pPr>
              <a:defRPr sz="1800"/>
            </a:lvl1pPr>
          </a:lstStyle>
          <a:p>
            <a:pPr lvl="0"/>
            <a:r>
              <a:rPr lang="en-US"/>
              <a:t>Click to edit Master text styles</a:t>
            </a:r>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429006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1 x content - no sub headin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a:prstGeom prst="rect">
            <a:avLst/>
          </a:prstGeo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330EA680-D336-4FF7-8B7A-9848BB0A1C32}" type="slidenum">
              <a:rPr lang="en-US" smtClean="0"/>
              <a:t>‹#›</a:t>
            </a:fld>
            <a:endParaRPr lang="en-US"/>
          </a:p>
        </p:txBody>
      </p:sp>
      <p:sp>
        <p:nvSpPr>
          <p:cNvPr id="9" name="Text Placeholder 17"/>
          <p:cNvSpPr>
            <a:spLocks noGrp="1"/>
          </p:cNvSpPr>
          <p:nvPr>
            <p:ph type="body" sz="quarter" idx="18" hasCustomPrompt="1"/>
          </p:nvPr>
        </p:nvSpPr>
        <p:spPr>
          <a:xfrm>
            <a:off x="6096000" y="6393509"/>
            <a:ext cx="4670778" cy="197792"/>
          </a:xfrm>
          <a:prstGeom prst="rect">
            <a:avLst/>
          </a:prstGeom>
        </p:spPr>
        <p:txBody>
          <a:bodyPr anchor="ctr">
            <a:noAutofit/>
          </a:bodyPr>
          <a:lstStyle>
            <a:lvl1pPr>
              <a:spcBef>
                <a:spcPts val="600"/>
              </a:spcBef>
              <a:defRPr sz="800">
                <a:solidFill>
                  <a:schemeClr val="tx1"/>
                </a:solidFill>
              </a:defRPr>
            </a:lvl1pPr>
          </a:lstStyle>
          <a:p>
            <a:pPr lvl="0"/>
            <a:r>
              <a:rPr lang="en-US"/>
              <a:t>Click to add footer text</a:t>
            </a:r>
          </a:p>
        </p:txBody>
      </p:sp>
    </p:spTree>
    <p:extLst>
      <p:ext uri="{BB962C8B-B14F-4D97-AF65-F5344CB8AC3E}">
        <p14:creationId xmlns:p14="http://schemas.microsoft.com/office/powerpoint/2010/main" val="41608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719CB8DD-1BCE-42DC-8ED4-ADD932A9D3EE}"/>
              </a:ext>
            </a:extLst>
          </p:cNvPr>
          <p:cNvSpPr>
            <a:spLocks noGrp="1" noChangeArrowheads="1"/>
          </p:cNvSpPr>
          <p:nvPr>
            <p:ph type="ctrTitle"/>
          </p:nvPr>
        </p:nvSpPr>
        <p:spPr>
          <a:xfrm>
            <a:off x="719403" y="1814959"/>
            <a:ext cx="10363200" cy="1470025"/>
          </a:xfrm>
          <a:prstGeom prst="rect">
            <a:avLst/>
          </a:prstGeom>
        </p:spPr>
        <p:txBody>
          <a:bodyPr/>
          <a:lstStyle>
            <a:lvl1pPr algn="l">
              <a:defRPr sz="3600">
                <a:solidFill>
                  <a:schemeClr val="bg1"/>
                </a:solidFill>
              </a:defRPr>
            </a:lvl1pPr>
          </a:lstStyle>
          <a:p>
            <a:r>
              <a:rPr lang="en-US"/>
              <a:t>Click to edit Master title style</a:t>
            </a:r>
            <a:endParaRPr lang="en-AU"/>
          </a:p>
        </p:txBody>
      </p:sp>
      <p:sp>
        <p:nvSpPr>
          <p:cNvPr id="9" name="Rectangle 3">
            <a:extLst>
              <a:ext uri="{FF2B5EF4-FFF2-40B4-BE49-F238E27FC236}">
                <a16:creationId xmlns:a16="http://schemas.microsoft.com/office/drawing/2014/main" id="{E694FC0A-2BEB-4EA0-A1B0-85FCC621DF62}"/>
              </a:ext>
            </a:extLst>
          </p:cNvPr>
          <p:cNvSpPr>
            <a:spLocks noGrp="1" noChangeArrowheads="1"/>
          </p:cNvSpPr>
          <p:nvPr>
            <p:ph type="subTitle" idx="1"/>
          </p:nvPr>
        </p:nvSpPr>
        <p:spPr>
          <a:xfrm>
            <a:off x="719403" y="3908449"/>
            <a:ext cx="8160907" cy="888702"/>
          </a:xfrm>
          <a:prstGeom prst="rect">
            <a:avLst/>
          </a:prstGeom>
        </p:spPr>
        <p:txBody>
          <a:bodyPr/>
          <a:lstStyle>
            <a:lvl1pPr marL="0" indent="0" algn="l">
              <a:buFontTx/>
              <a:buNone/>
              <a:defRPr>
                <a:solidFill>
                  <a:schemeClr val="bg1"/>
                </a:solidFill>
              </a:defRPr>
            </a:lvl1pPr>
          </a:lstStyle>
          <a:p>
            <a:r>
              <a:rPr lang="en-US"/>
              <a:t>Click to edit Master subtitle style</a:t>
            </a:r>
            <a:endParaRPr lang="en-AU"/>
          </a:p>
        </p:txBody>
      </p:sp>
      <p:sp>
        <p:nvSpPr>
          <p:cNvPr id="3" name="Text Placeholder 2">
            <a:extLst>
              <a:ext uri="{FF2B5EF4-FFF2-40B4-BE49-F238E27FC236}">
                <a16:creationId xmlns:a16="http://schemas.microsoft.com/office/drawing/2014/main" id="{7F7C4B23-28BB-4788-A2E2-7C8731F00A69}"/>
              </a:ext>
            </a:extLst>
          </p:cNvPr>
          <p:cNvSpPr>
            <a:spLocks noGrp="1"/>
          </p:cNvSpPr>
          <p:nvPr>
            <p:ph type="body" sz="quarter" idx="10" hasCustomPrompt="1"/>
          </p:nvPr>
        </p:nvSpPr>
        <p:spPr>
          <a:xfrm>
            <a:off x="719137" y="5121275"/>
            <a:ext cx="5299277" cy="498129"/>
          </a:xfrm>
          <a:prstGeom prst="rect">
            <a:avLst/>
          </a:prstGeom>
        </p:spPr>
        <p:txBody>
          <a:bodyPr/>
          <a:lstStyle>
            <a:lvl1pPr marL="0" indent="0">
              <a:buNone/>
              <a:defRPr sz="1800">
                <a:solidFill>
                  <a:schemeClr val="bg1"/>
                </a:solidFill>
              </a:defRPr>
            </a:lvl1pPr>
            <a:lvl2pPr marL="457200" indent="0">
              <a:buNone/>
              <a:defRPr/>
            </a:lvl2pPr>
          </a:lstStyle>
          <a:p>
            <a:pPr lvl="0"/>
            <a:r>
              <a:rPr lang="en-US"/>
              <a:t>DD month 2020</a:t>
            </a:r>
          </a:p>
        </p:txBody>
      </p:sp>
      <p:pic>
        <p:nvPicPr>
          <p:cNvPr id="6" name="Picture 5" descr="Icon&#10;&#10;Description automatically generated">
            <a:extLst>
              <a:ext uri="{FF2B5EF4-FFF2-40B4-BE49-F238E27FC236}">
                <a16:creationId xmlns:a16="http://schemas.microsoft.com/office/drawing/2014/main" id="{030E58D4-412E-4132-9C87-04BAF15CF4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F94F8D10-29DD-4E78-9A4D-EA6ED60F6D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13368" b="-8672"/>
          <a:stretch/>
        </p:blipFill>
        <p:spPr>
          <a:xfrm>
            <a:off x="-91440" y="-91440"/>
            <a:ext cx="6400800" cy="2468880"/>
          </a:xfrm>
          <a:prstGeom prst="rect">
            <a:avLst/>
          </a:prstGeom>
        </p:spPr>
      </p:pic>
      <p:pic>
        <p:nvPicPr>
          <p:cNvPr id="10" name="Picture 9" descr="Logo&#10;&#10;Description automatically generated">
            <a:extLst>
              <a:ext uri="{FF2B5EF4-FFF2-40B4-BE49-F238E27FC236}">
                <a16:creationId xmlns:a16="http://schemas.microsoft.com/office/drawing/2014/main" id="{E3A14EA2-8706-41BC-8FE3-ED62A283C1B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48720" y="5264727"/>
            <a:ext cx="2261221" cy="1271936"/>
          </a:xfrm>
          <a:prstGeom prst="rect">
            <a:avLst/>
          </a:prstGeom>
        </p:spPr>
      </p:pic>
    </p:spTree>
    <p:extLst>
      <p:ext uri="{BB962C8B-B14F-4D97-AF65-F5344CB8AC3E}">
        <p14:creationId xmlns:p14="http://schemas.microsoft.com/office/powerpoint/2010/main" val="2300604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7584906" cy="3868080"/>
          </a:xfrm>
          <a:prstGeom prst="rect">
            <a:avLst/>
          </a:prstGeom>
        </p:spPr>
        <p:txBody>
          <a:bodyPr>
            <a:noAutofit/>
          </a:bodyPr>
          <a:lstStyle>
            <a:lvl1pPr>
              <a:spcBef>
                <a:spcPts val="1800"/>
              </a:spcBef>
              <a:defRPr sz="16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r>
              <a:rPr lang="en-GB"/>
              <a:t>Your text here</a:t>
            </a:r>
          </a:p>
          <a:p>
            <a:pPr lvl="1"/>
            <a:r>
              <a:rPr lang="en-GB"/>
              <a:t>Text level 1</a:t>
            </a:r>
          </a:p>
          <a:p>
            <a:pPr lvl="2"/>
            <a:r>
              <a:rPr lang="en-GB"/>
              <a:t>Text level 2</a:t>
            </a:r>
          </a:p>
        </p:txBody>
      </p:sp>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4786" y="1362425"/>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a:t>Subtitle of the slide</a:t>
            </a:r>
          </a:p>
        </p:txBody>
      </p:sp>
      <p:sp>
        <p:nvSpPr>
          <p:cNvPr id="10" name="Text Placeholder 8">
            <a:extLst>
              <a:ext uri="{FF2B5EF4-FFF2-40B4-BE49-F238E27FC236}">
                <a16:creationId xmlns:a16="http://schemas.microsoft.com/office/drawing/2014/main" id="{A72C4E26-BE79-4277-9CB6-37B313081844}"/>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a:xfrm>
            <a:off x="382932" y="6219234"/>
            <a:ext cx="360037" cy="365125"/>
          </a:xfrm>
        </p:spPr>
        <p:txBody>
          <a:bodyPr/>
          <a:lstStyle/>
          <a:p>
            <a:fld id="{D61AABEC-672F-4B68-B914-690DA978312C}" type="slidenum">
              <a:rPr lang="en-GB" smtClean="0"/>
              <a:pPr/>
              <a:t>‹#›</a:t>
            </a:fld>
            <a:r>
              <a:rPr lang="en-GB"/>
              <a:t> ‒ </a:t>
            </a:r>
          </a:p>
        </p:txBody>
      </p:sp>
      <p:sp>
        <p:nvSpPr>
          <p:cNvPr id="8" name="Titre 7">
            <a:extLst>
              <a:ext uri="{FF2B5EF4-FFF2-40B4-BE49-F238E27FC236}">
                <a16:creationId xmlns:a16="http://schemas.microsoft.com/office/drawing/2014/main" id="{E05915BF-F664-49DE-8489-CADDC55CA228}"/>
              </a:ext>
            </a:extLst>
          </p:cNvPr>
          <p:cNvSpPr>
            <a:spLocks noGrp="1"/>
          </p:cNvSpPr>
          <p:nvPr>
            <p:ph type="title" hasCustomPrompt="1"/>
          </p:nvPr>
        </p:nvSpPr>
        <p:spPr>
          <a:xfrm>
            <a:off x="404786" y="61275"/>
            <a:ext cx="11382428" cy="424732"/>
          </a:xfrm>
          <a:prstGeom prst="rect">
            <a:avLst/>
          </a:prstGeom>
        </p:spPr>
        <p:txBody>
          <a:bodyPr/>
          <a:lstStyle>
            <a:lvl1pPr>
              <a:defRPr sz="2400" cap="none"/>
            </a:lvl1pPr>
          </a:lstStyle>
          <a:p>
            <a:r>
              <a:rPr lang="fr-FR" err="1"/>
              <a:t>Title</a:t>
            </a:r>
            <a:r>
              <a:rPr lang="fr-FR"/>
              <a:t> of the slide</a:t>
            </a:r>
          </a:p>
        </p:txBody>
      </p:sp>
      <p:pic>
        <p:nvPicPr>
          <p:cNvPr id="5" name="Picture 4">
            <a:extLst>
              <a:ext uri="{FF2B5EF4-FFF2-40B4-BE49-F238E27FC236}">
                <a16:creationId xmlns:a16="http://schemas.microsoft.com/office/drawing/2014/main" id="{50F53F58-309D-4528-837D-6EF4699846B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789528" y="6197968"/>
            <a:ext cx="396860" cy="429038"/>
          </a:xfrm>
          <a:prstGeom prst="rect">
            <a:avLst/>
          </a:prstGeom>
        </p:spPr>
      </p:pic>
      <p:sp>
        <p:nvSpPr>
          <p:cNvPr id="11" name="Rectangle 6">
            <a:extLst>
              <a:ext uri="{FF2B5EF4-FFF2-40B4-BE49-F238E27FC236}">
                <a16:creationId xmlns:a16="http://schemas.microsoft.com/office/drawing/2014/main" id="{11248475-A22A-49B6-938B-5F38C8E70B7F}"/>
              </a:ext>
            </a:extLst>
          </p:cNvPr>
          <p:cNvSpPr/>
          <p:nvPr userDrawn="1"/>
        </p:nvSpPr>
        <p:spPr>
          <a:xfrm>
            <a:off x="10705514" y="1119923"/>
            <a:ext cx="1486486" cy="182880"/>
          </a:xfrm>
          <a:custGeom>
            <a:avLst/>
            <a:gdLst>
              <a:gd name="connsiteX0" fmla="*/ 0 w 1486486"/>
              <a:gd name="connsiteY0" fmla="*/ 0 h 178191"/>
              <a:gd name="connsiteX1" fmla="*/ 1486486 w 1486486"/>
              <a:gd name="connsiteY1" fmla="*/ 0 h 178191"/>
              <a:gd name="connsiteX2" fmla="*/ 1486486 w 1486486"/>
              <a:gd name="connsiteY2" fmla="*/ 178191 h 178191"/>
              <a:gd name="connsiteX3" fmla="*/ 0 w 1486486"/>
              <a:gd name="connsiteY3" fmla="*/ 178191 h 178191"/>
              <a:gd name="connsiteX4" fmla="*/ 0 w 1486486"/>
              <a:gd name="connsiteY4" fmla="*/ 0 h 178191"/>
              <a:gd name="connsiteX0" fmla="*/ 93784 w 1486486"/>
              <a:gd name="connsiteY0" fmla="*/ 0 h 182880"/>
              <a:gd name="connsiteX1" fmla="*/ 1486486 w 1486486"/>
              <a:gd name="connsiteY1" fmla="*/ 4689 h 182880"/>
              <a:gd name="connsiteX2" fmla="*/ 1486486 w 1486486"/>
              <a:gd name="connsiteY2" fmla="*/ 182880 h 182880"/>
              <a:gd name="connsiteX3" fmla="*/ 0 w 1486486"/>
              <a:gd name="connsiteY3" fmla="*/ 182880 h 182880"/>
              <a:gd name="connsiteX4" fmla="*/ 93784 w 1486486"/>
              <a:gd name="connsiteY4" fmla="*/ 0 h 18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6486" h="182880">
                <a:moveTo>
                  <a:pt x="93784" y="0"/>
                </a:moveTo>
                <a:lnTo>
                  <a:pt x="1486486" y="4689"/>
                </a:lnTo>
                <a:lnTo>
                  <a:pt x="1486486" y="182880"/>
                </a:lnTo>
                <a:lnTo>
                  <a:pt x="0" y="182880"/>
                </a:lnTo>
                <a:lnTo>
                  <a:pt x="93784" y="0"/>
                </a:lnTo>
                <a:close/>
              </a:path>
            </a:pathLst>
          </a:cu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2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F453BFFA-6BBD-49B4-9064-4686F5E9F31A}"/>
              </a:ext>
            </a:extLst>
          </p:cNvPr>
          <p:cNvSpPr/>
          <p:nvPr userDrawn="1"/>
        </p:nvSpPr>
        <p:spPr>
          <a:xfrm>
            <a:off x="10774687" y="1104773"/>
            <a:ext cx="1367682" cy="215444"/>
          </a:xfrm>
          <a:prstGeom prst="rect">
            <a:avLst/>
          </a:prstGeom>
        </p:spPr>
        <p:txBody>
          <a:bodyPr wrap="none">
            <a:spAutoFit/>
          </a:bodyPr>
          <a:lstStyle/>
          <a:p>
            <a:pPr marL="0" marR="0" lvl="0" indent="0" algn="r" defTabSz="924282"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Calibri Light" charset="0"/>
                <a:ea typeface="Calibri Light" charset="0"/>
                <a:cs typeface="Calibri Light" charset="0"/>
              </a:rPr>
              <a:t>Sensitive: NSW Government </a:t>
            </a:r>
            <a:endParaRPr kumimoji="0" lang="en-AU" sz="800" b="0" i="0" u="none" strike="noStrike" kern="1200" cap="none" spc="0" normalizeH="0" baseline="0" noProof="0">
              <a:ln>
                <a:noFill/>
              </a:ln>
              <a:solidFill>
                <a:srgbClr val="FFFFFF"/>
              </a:solidFill>
              <a:effectLst/>
              <a:uLnTx/>
              <a:uFillTx/>
              <a:latin typeface="Calibri Light" charset="0"/>
              <a:ea typeface="Calibri Light" charset="0"/>
              <a:cs typeface="Calibri Light" charset="0"/>
            </a:endParaRPr>
          </a:p>
        </p:txBody>
      </p:sp>
    </p:spTree>
    <p:extLst>
      <p:ext uri="{BB962C8B-B14F-4D97-AF65-F5344CB8AC3E}">
        <p14:creationId xmlns:p14="http://schemas.microsoft.com/office/powerpoint/2010/main" val="641965600"/>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1 Column Content">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11010859" cy="3951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3AEACA4E-069D-4351-A086-47231CC09669}"/>
              </a:ext>
            </a:extLst>
          </p:cNvPr>
          <p:cNvSpPr>
            <a:spLocks noGrp="1"/>
          </p:cNvSpPr>
          <p:nvPr>
            <p:ph type="sldNum" sz="quarter" idx="14"/>
          </p:nvPr>
        </p:nvSpPr>
        <p:spPr/>
        <p:txBody>
          <a:bodyPr/>
          <a:lstStyle/>
          <a:p>
            <a:fld id="{330EA680-D336-4FF7-8B7A-9848BB0A1C32}" type="slidenum">
              <a:rPr lang="en-US" smtClean="0"/>
              <a:t>‹#›</a:t>
            </a:fld>
            <a:endParaRPr lang="en-US"/>
          </a:p>
        </p:txBody>
      </p:sp>
      <p:sp>
        <p:nvSpPr>
          <p:cNvPr id="5" name="Footer Placeholder 4">
            <a:extLst>
              <a:ext uri="{FF2B5EF4-FFF2-40B4-BE49-F238E27FC236}">
                <a16:creationId xmlns:a16="http://schemas.microsoft.com/office/drawing/2014/main" id="{900CBB9F-C8C0-42D7-BCE5-B450F147055C}"/>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US"/>
          </a:p>
        </p:txBody>
      </p:sp>
    </p:spTree>
    <p:extLst>
      <p:ext uri="{BB962C8B-B14F-4D97-AF65-F5344CB8AC3E}">
        <p14:creationId xmlns:p14="http://schemas.microsoft.com/office/powerpoint/2010/main" val="237419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20F2C6-8AF7-425F-B8B5-FF6F932BD80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554"/>
            <a:ext cx="12192000" cy="6848892"/>
          </a:xfrm>
          <a:prstGeom prst="rect">
            <a:avLst/>
          </a:prstGeom>
        </p:spPr>
      </p:pic>
      <p:sp>
        <p:nvSpPr>
          <p:cNvPr id="8" name="Rectangle 2">
            <a:extLst>
              <a:ext uri="{FF2B5EF4-FFF2-40B4-BE49-F238E27FC236}">
                <a16:creationId xmlns:a16="http://schemas.microsoft.com/office/drawing/2014/main" id="{719CB8DD-1BCE-42DC-8ED4-ADD932A9D3EE}"/>
              </a:ext>
            </a:extLst>
          </p:cNvPr>
          <p:cNvSpPr>
            <a:spLocks noGrp="1" noChangeArrowheads="1"/>
          </p:cNvSpPr>
          <p:nvPr>
            <p:ph type="ctrTitle"/>
          </p:nvPr>
        </p:nvSpPr>
        <p:spPr>
          <a:xfrm>
            <a:off x="719403" y="1814959"/>
            <a:ext cx="10363200" cy="1470025"/>
          </a:xfrm>
          <a:prstGeom prst="rect">
            <a:avLst/>
          </a:prstGeom>
        </p:spPr>
        <p:txBody>
          <a:bodyPr/>
          <a:lstStyle>
            <a:lvl1pPr algn="l">
              <a:defRPr sz="3600">
                <a:solidFill>
                  <a:schemeClr val="bg1"/>
                </a:solidFill>
              </a:defRPr>
            </a:lvl1pPr>
          </a:lstStyle>
          <a:p>
            <a:r>
              <a:rPr lang="en-US"/>
              <a:t>Click to edit Master title style</a:t>
            </a:r>
            <a:endParaRPr lang="en-AU"/>
          </a:p>
        </p:txBody>
      </p:sp>
      <p:sp>
        <p:nvSpPr>
          <p:cNvPr id="9" name="Rectangle 3">
            <a:extLst>
              <a:ext uri="{FF2B5EF4-FFF2-40B4-BE49-F238E27FC236}">
                <a16:creationId xmlns:a16="http://schemas.microsoft.com/office/drawing/2014/main" id="{E694FC0A-2BEB-4EA0-A1B0-85FCC621DF62}"/>
              </a:ext>
            </a:extLst>
          </p:cNvPr>
          <p:cNvSpPr>
            <a:spLocks noGrp="1" noChangeArrowheads="1"/>
          </p:cNvSpPr>
          <p:nvPr>
            <p:ph type="subTitle" idx="1"/>
          </p:nvPr>
        </p:nvSpPr>
        <p:spPr>
          <a:xfrm>
            <a:off x="719403" y="3908449"/>
            <a:ext cx="8160907" cy="888702"/>
          </a:xfrm>
          <a:prstGeom prst="rect">
            <a:avLst/>
          </a:prstGeom>
        </p:spPr>
        <p:txBody>
          <a:bodyPr/>
          <a:lstStyle>
            <a:lvl1pPr marL="0" indent="0" algn="l">
              <a:buFontTx/>
              <a:buNone/>
              <a:defRPr>
                <a:solidFill>
                  <a:schemeClr val="bg1"/>
                </a:solidFill>
              </a:defRPr>
            </a:lvl1pPr>
          </a:lstStyle>
          <a:p>
            <a:r>
              <a:rPr lang="en-US"/>
              <a:t>Click to edit Master subtitle style</a:t>
            </a:r>
            <a:endParaRPr lang="en-AU"/>
          </a:p>
        </p:txBody>
      </p:sp>
      <p:sp>
        <p:nvSpPr>
          <p:cNvPr id="3" name="Text Placeholder 2">
            <a:extLst>
              <a:ext uri="{FF2B5EF4-FFF2-40B4-BE49-F238E27FC236}">
                <a16:creationId xmlns:a16="http://schemas.microsoft.com/office/drawing/2014/main" id="{7F7C4B23-28BB-4788-A2E2-7C8731F00A69}"/>
              </a:ext>
            </a:extLst>
          </p:cNvPr>
          <p:cNvSpPr>
            <a:spLocks noGrp="1"/>
          </p:cNvSpPr>
          <p:nvPr>
            <p:ph type="body" sz="quarter" idx="10" hasCustomPrompt="1"/>
          </p:nvPr>
        </p:nvSpPr>
        <p:spPr>
          <a:xfrm>
            <a:off x="719137" y="5121275"/>
            <a:ext cx="5299277" cy="498129"/>
          </a:xfrm>
          <a:prstGeom prst="rect">
            <a:avLst/>
          </a:prstGeom>
        </p:spPr>
        <p:txBody>
          <a:bodyPr/>
          <a:lstStyle>
            <a:lvl1pPr marL="0" indent="0">
              <a:buNone/>
              <a:defRPr sz="1800">
                <a:solidFill>
                  <a:schemeClr val="bg1"/>
                </a:solidFill>
              </a:defRPr>
            </a:lvl1pPr>
            <a:lvl2pPr marL="457200" indent="0">
              <a:buNone/>
              <a:defRPr/>
            </a:lvl2pPr>
          </a:lstStyle>
          <a:p>
            <a:pPr lvl="0"/>
            <a:r>
              <a:rPr lang="en-US"/>
              <a:t>DD month 2020</a:t>
            </a:r>
          </a:p>
        </p:txBody>
      </p:sp>
    </p:spTree>
    <p:extLst>
      <p:ext uri="{BB962C8B-B14F-4D97-AF65-F5344CB8AC3E}">
        <p14:creationId xmlns:p14="http://schemas.microsoft.com/office/powerpoint/2010/main" val="2887412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7584906" cy="3868080"/>
          </a:xfrm>
          <a:prstGeom prst="rect">
            <a:avLst/>
          </a:prstGeom>
        </p:spPr>
        <p:txBody>
          <a:bodyPr>
            <a:noAutofit/>
          </a:bodyPr>
          <a:lstStyle>
            <a:lvl1pPr>
              <a:spcBef>
                <a:spcPts val="1800"/>
              </a:spcBef>
              <a:defRPr sz="16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r>
              <a:rPr lang="en-GB"/>
              <a:t>Your text here</a:t>
            </a:r>
          </a:p>
          <a:p>
            <a:pPr lvl="1"/>
            <a:r>
              <a:rPr lang="en-GB"/>
              <a:t>Text level 1</a:t>
            </a:r>
          </a:p>
          <a:p>
            <a:pPr lvl="2"/>
            <a:r>
              <a:rPr lang="en-GB"/>
              <a:t>Text level 2</a:t>
            </a:r>
          </a:p>
        </p:txBody>
      </p:sp>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4786" y="1362425"/>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a:t>Subtitle of the slide</a:t>
            </a:r>
          </a:p>
        </p:txBody>
      </p:sp>
      <p:sp>
        <p:nvSpPr>
          <p:cNvPr id="10" name="Text Placeholder 8">
            <a:extLst>
              <a:ext uri="{FF2B5EF4-FFF2-40B4-BE49-F238E27FC236}">
                <a16:creationId xmlns:a16="http://schemas.microsoft.com/office/drawing/2014/main" id="{A72C4E26-BE79-4277-9CB6-37B313081844}"/>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a:xfrm>
            <a:off x="382932" y="6219234"/>
            <a:ext cx="360037" cy="365125"/>
          </a:xfrm>
        </p:spPr>
        <p:txBody>
          <a:bodyPr/>
          <a:lstStyle/>
          <a:p>
            <a:fld id="{D61AABEC-672F-4B68-B914-690DA978312C}" type="slidenum">
              <a:rPr lang="en-GB" smtClean="0"/>
              <a:pPr/>
              <a:t>‹#›</a:t>
            </a:fld>
            <a:r>
              <a:rPr lang="en-GB"/>
              <a:t> ‒ </a:t>
            </a:r>
          </a:p>
        </p:txBody>
      </p:sp>
      <p:sp>
        <p:nvSpPr>
          <p:cNvPr id="8" name="Titre 7">
            <a:extLst>
              <a:ext uri="{FF2B5EF4-FFF2-40B4-BE49-F238E27FC236}">
                <a16:creationId xmlns:a16="http://schemas.microsoft.com/office/drawing/2014/main" id="{E05915BF-F664-49DE-8489-CADDC55CA228}"/>
              </a:ext>
            </a:extLst>
          </p:cNvPr>
          <p:cNvSpPr>
            <a:spLocks noGrp="1"/>
          </p:cNvSpPr>
          <p:nvPr>
            <p:ph type="title" hasCustomPrompt="1"/>
          </p:nvPr>
        </p:nvSpPr>
        <p:spPr>
          <a:xfrm>
            <a:off x="404786" y="61275"/>
            <a:ext cx="11382428" cy="424732"/>
          </a:xfrm>
          <a:prstGeom prst="rect">
            <a:avLst/>
          </a:prstGeom>
        </p:spPr>
        <p:txBody>
          <a:bodyPr/>
          <a:lstStyle>
            <a:lvl1pPr>
              <a:defRPr sz="2400" cap="none"/>
            </a:lvl1pPr>
          </a:lstStyle>
          <a:p>
            <a:r>
              <a:rPr lang="fr-FR" err="1"/>
              <a:t>Title</a:t>
            </a:r>
            <a:r>
              <a:rPr lang="fr-FR"/>
              <a:t> of the slide</a:t>
            </a:r>
          </a:p>
        </p:txBody>
      </p:sp>
      <p:pic>
        <p:nvPicPr>
          <p:cNvPr id="5" name="Picture 4">
            <a:extLst>
              <a:ext uri="{FF2B5EF4-FFF2-40B4-BE49-F238E27FC236}">
                <a16:creationId xmlns:a16="http://schemas.microsoft.com/office/drawing/2014/main" id="{50F53F58-309D-4528-837D-6EF4699846B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789528" y="6197968"/>
            <a:ext cx="396860" cy="429038"/>
          </a:xfrm>
          <a:prstGeom prst="rect">
            <a:avLst/>
          </a:prstGeom>
        </p:spPr>
      </p:pic>
      <p:sp>
        <p:nvSpPr>
          <p:cNvPr id="11" name="Rectangle 6">
            <a:extLst>
              <a:ext uri="{FF2B5EF4-FFF2-40B4-BE49-F238E27FC236}">
                <a16:creationId xmlns:a16="http://schemas.microsoft.com/office/drawing/2014/main" id="{11248475-A22A-49B6-938B-5F38C8E70B7F}"/>
              </a:ext>
            </a:extLst>
          </p:cNvPr>
          <p:cNvSpPr/>
          <p:nvPr userDrawn="1"/>
        </p:nvSpPr>
        <p:spPr>
          <a:xfrm>
            <a:off x="10705514" y="1119923"/>
            <a:ext cx="1486486" cy="182880"/>
          </a:xfrm>
          <a:custGeom>
            <a:avLst/>
            <a:gdLst>
              <a:gd name="connsiteX0" fmla="*/ 0 w 1486486"/>
              <a:gd name="connsiteY0" fmla="*/ 0 h 178191"/>
              <a:gd name="connsiteX1" fmla="*/ 1486486 w 1486486"/>
              <a:gd name="connsiteY1" fmla="*/ 0 h 178191"/>
              <a:gd name="connsiteX2" fmla="*/ 1486486 w 1486486"/>
              <a:gd name="connsiteY2" fmla="*/ 178191 h 178191"/>
              <a:gd name="connsiteX3" fmla="*/ 0 w 1486486"/>
              <a:gd name="connsiteY3" fmla="*/ 178191 h 178191"/>
              <a:gd name="connsiteX4" fmla="*/ 0 w 1486486"/>
              <a:gd name="connsiteY4" fmla="*/ 0 h 178191"/>
              <a:gd name="connsiteX0" fmla="*/ 93784 w 1486486"/>
              <a:gd name="connsiteY0" fmla="*/ 0 h 182880"/>
              <a:gd name="connsiteX1" fmla="*/ 1486486 w 1486486"/>
              <a:gd name="connsiteY1" fmla="*/ 4689 h 182880"/>
              <a:gd name="connsiteX2" fmla="*/ 1486486 w 1486486"/>
              <a:gd name="connsiteY2" fmla="*/ 182880 h 182880"/>
              <a:gd name="connsiteX3" fmla="*/ 0 w 1486486"/>
              <a:gd name="connsiteY3" fmla="*/ 182880 h 182880"/>
              <a:gd name="connsiteX4" fmla="*/ 93784 w 1486486"/>
              <a:gd name="connsiteY4" fmla="*/ 0 h 18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6486" h="182880">
                <a:moveTo>
                  <a:pt x="93784" y="0"/>
                </a:moveTo>
                <a:lnTo>
                  <a:pt x="1486486" y="4689"/>
                </a:lnTo>
                <a:lnTo>
                  <a:pt x="1486486" y="182880"/>
                </a:lnTo>
                <a:lnTo>
                  <a:pt x="0" y="182880"/>
                </a:lnTo>
                <a:lnTo>
                  <a:pt x="93784" y="0"/>
                </a:lnTo>
                <a:close/>
              </a:path>
            </a:pathLst>
          </a:cu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2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F453BFFA-6BBD-49B4-9064-4686F5E9F31A}"/>
              </a:ext>
            </a:extLst>
          </p:cNvPr>
          <p:cNvSpPr/>
          <p:nvPr userDrawn="1"/>
        </p:nvSpPr>
        <p:spPr>
          <a:xfrm>
            <a:off x="10774687" y="1104773"/>
            <a:ext cx="1367682" cy="215444"/>
          </a:xfrm>
          <a:prstGeom prst="rect">
            <a:avLst/>
          </a:prstGeom>
        </p:spPr>
        <p:txBody>
          <a:bodyPr wrap="none">
            <a:spAutoFit/>
          </a:bodyPr>
          <a:lstStyle/>
          <a:p>
            <a:pPr marL="0" marR="0" lvl="0" indent="0" algn="r" defTabSz="924282"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Calibri Light" charset="0"/>
                <a:ea typeface="Calibri Light" charset="0"/>
                <a:cs typeface="Calibri Light" charset="0"/>
              </a:rPr>
              <a:t>Sensitive: NSW Government </a:t>
            </a:r>
            <a:endParaRPr kumimoji="0" lang="en-AU" sz="800" b="0" i="0" u="none" strike="noStrike" kern="1200" cap="none" spc="0" normalizeH="0" baseline="0" noProof="0">
              <a:ln>
                <a:noFill/>
              </a:ln>
              <a:solidFill>
                <a:srgbClr val="FFFFFF"/>
              </a:solidFill>
              <a:effectLst/>
              <a:uLnTx/>
              <a:uFillTx/>
              <a:latin typeface="Calibri Light" charset="0"/>
              <a:ea typeface="Calibri Light" charset="0"/>
              <a:cs typeface="Calibri Light" charset="0"/>
            </a:endParaRPr>
          </a:p>
        </p:txBody>
      </p:sp>
    </p:spTree>
    <p:extLst>
      <p:ext uri="{BB962C8B-B14F-4D97-AF65-F5344CB8AC3E}">
        <p14:creationId xmlns:p14="http://schemas.microsoft.com/office/powerpoint/2010/main" val="1004023095"/>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B2) Blue">
    <p:bg>
      <p:bgPr>
        <a:solidFill>
          <a:schemeClr val="accent1"/>
        </a:solidFill>
        <a:effectLst/>
      </p:bgPr>
    </p:bg>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7B57D39A-F5EF-4E9F-8855-867812DCC7DF}"/>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a:t> </a:t>
            </a:r>
          </a:p>
        </p:txBody>
      </p:sp>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a:prstGeom prst="rect">
            <a:avLst/>
          </a:prstGeom>
        </p:spPr>
        <p:txBody>
          <a:bodyPr anchor="b"/>
          <a:lstStyle>
            <a:lvl1pPr>
              <a:lnSpc>
                <a:spcPct val="80000"/>
              </a:lnSpc>
              <a:defRPr sz="4800">
                <a:solidFill>
                  <a:schemeClr val="bg1"/>
                </a:solidFill>
              </a:defRPr>
            </a:lvl1pPr>
          </a:lstStyle>
          <a:p>
            <a:r>
              <a:rPr lang="en-US"/>
              <a:t>Presentation title</a:t>
            </a:r>
            <a:br>
              <a:rPr lang="en-US"/>
            </a:br>
            <a:r>
              <a:rPr lang="en-US"/>
              <a:t>goes here</a:t>
            </a:r>
            <a:endParaRPr lang="en-GB"/>
          </a:p>
        </p:txBody>
      </p:sp>
      <p:sp>
        <p:nvSpPr>
          <p:cNvPr id="37" name="Picture Placeholder 36">
            <a:extLst>
              <a:ext uri="{FF2B5EF4-FFF2-40B4-BE49-F238E27FC236}">
                <a16:creationId xmlns:a16="http://schemas.microsoft.com/office/drawing/2014/main" id="{FB92D7A7-9D03-4CDA-8900-92AFCEA12729}"/>
              </a:ext>
            </a:extLst>
          </p:cNvPr>
          <p:cNvSpPr>
            <a:spLocks noGrp="1"/>
          </p:cNvSpPr>
          <p:nvPr>
            <p:ph type="pic" sz="quarter" idx="10" hasCustomPrompt="1"/>
          </p:nvPr>
        </p:nvSpPr>
        <p:spPr>
          <a:xfrm>
            <a:off x="7194572" y="1625597"/>
            <a:ext cx="4997428" cy="5232401"/>
          </a:xfrm>
          <a:custGeom>
            <a:avLst/>
            <a:gdLst>
              <a:gd name="connsiteX0" fmla="*/ 1715698 w 4997428"/>
              <a:gd name="connsiteY0" fmla="*/ 3352613 h 5232401"/>
              <a:gd name="connsiteX1" fmla="*/ 2156976 w 4997428"/>
              <a:gd name="connsiteY1" fmla="*/ 4593909 h 5232401"/>
              <a:gd name="connsiteX2" fmla="*/ 2531849 w 4997428"/>
              <a:gd name="connsiteY2" fmla="*/ 5098469 h 5232401"/>
              <a:gd name="connsiteX3" fmla="*/ 2675549 w 4997428"/>
              <a:gd name="connsiteY3" fmla="*/ 5232401 h 5232401"/>
              <a:gd name="connsiteX4" fmla="*/ 1556208 w 4997428"/>
              <a:gd name="connsiteY4" fmla="*/ 5232401 h 5232401"/>
              <a:gd name="connsiteX5" fmla="*/ 1356550 w 4997428"/>
              <a:gd name="connsiteY5" fmla="*/ 5183062 h 5232401"/>
              <a:gd name="connsiteX6" fmla="*/ 33267 w 4997428"/>
              <a:gd name="connsiteY6" fmla="*/ 4501998 h 5232401"/>
              <a:gd name="connsiteX7" fmla="*/ 32778 w 4997428"/>
              <a:gd name="connsiteY7" fmla="*/ 4501509 h 5232401"/>
              <a:gd name="connsiteX8" fmla="*/ 0 w 4997428"/>
              <a:gd name="connsiteY8" fmla="*/ 4392486 h 5232401"/>
              <a:gd name="connsiteX9" fmla="*/ 77786 w 4997428"/>
              <a:gd name="connsiteY9" fmla="*/ 4231641 h 5232401"/>
              <a:gd name="connsiteX10" fmla="*/ 150191 w 4997428"/>
              <a:gd name="connsiteY10" fmla="*/ 4183240 h 5232401"/>
              <a:gd name="connsiteX11" fmla="*/ 150680 w 4997428"/>
              <a:gd name="connsiteY11" fmla="*/ 4182752 h 5232401"/>
              <a:gd name="connsiteX12" fmla="*/ 151170 w 4997428"/>
              <a:gd name="connsiteY12" fmla="*/ 4182263 h 5232401"/>
              <a:gd name="connsiteX13" fmla="*/ 300382 w 4997428"/>
              <a:gd name="connsiteY13" fmla="*/ 4080573 h 5232401"/>
              <a:gd name="connsiteX14" fmla="*/ 353707 w 4997428"/>
              <a:gd name="connsiteY14" fmla="*/ 4045862 h 5232401"/>
              <a:gd name="connsiteX15" fmla="*/ 1076776 w 4997428"/>
              <a:gd name="connsiteY15" fmla="*/ 3635682 h 5232401"/>
              <a:gd name="connsiteX16" fmla="*/ 1715698 w 4997428"/>
              <a:gd name="connsiteY16" fmla="*/ 3352613 h 5232401"/>
              <a:gd name="connsiteX17" fmla="*/ 863321 w 4997428"/>
              <a:gd name="connsiteY17" fmla="*/ 2153521 h 5232401"/>
              <a:gd name="connsiteX18" fmla="*/ 947042 w 4997428"/>
              <a:gd name="connsiteY18" fmla="*/ 2154010 h 5232401"/>
              <a:gd name="connsiteX19" fmla="*/ 1593308 w 4997428"/>
              <a:gd name="connsiteY19" fmla="*/ 2189739 h 5232401"/>
              <a:gd name="connsiteX20" fmla="*/ 1677518 w 4997428"/>
              <a:gd name="connsiteY20" fmla="*/ 3136317 h 5232401"/>
              <a:gd name="connsiteX21" fmla="*/ 974949 w 4997428"/>
              <a:gd name="connsiteY21" fmla="*/ 3444665 h 5232401"/>
              <a:gd name="connsiteX22" fmla="*/ 428560 w 4997428"/>
              <a:gd name="connsiteY22" fmla="*/ 2363980 h 5232401"/>
              <a:gd name="connsiteX23" fmla="*/ 460384 w 4997428"/>
              <a:gd name="connsiteY23" fmla="*/ 2250430 h 5232401"/>
              <a:gd name="connsiteX24" fmla="*/ 616075 w 4997428"/>
              <a:gd name="connsiteY24" fmla="*/ 2157926 h 5232401"/>
              <a:gd name="connsiteX25" fmla="*/ 863321 w 4997428"/>
              <a:gd name="connsiteY25" fmla="*/ 2153521 h 5232401"/>
              <a:gd name="connsiteX26" fmla="*/ 3345492 w 4997428"/>
              <a:gd name="connsiteY26" fmla="*/ 1662983 h 5232401"/>
              <a:gd name="connsiteX27" fmla="*/ 3391977 w 4997428"/>
              <a:gd name="connsiteY27" fmla="*/ 1682541 h 5232401"/>
              <a:gd name="connsiteX28" fmla="*/ 3439930 w 4997428"/>
              <a:gd name="connsiteY28" fmla="*/ 1722147 h 5232401"/>
              <a:gd name="connsiteX29" fmla="*/ 3577428 w 4997428"/>
              <a:gd name="connsiteY29" fmla="*/ 1839987 h 5232401"/>
              <a:gd name="connsiteX30" fmla="*/ 4022218 w 4997428"/>
              <a:gd name="connsiteY30" fmla="*/ 2282497 h 5232401"/>
              <a:gd name="connsiteX31" fmla="*/ 4935285 w 4997428"/>
              <a:gd name="connsiteY31" fmla="*/ 3795833 h 5232401"/>
              <a:gd name="connsiteX32" fmla="*/ 4997428 w 4997428"/>
              <a:gd name="connsiteY32" fmla="*/ 4005598 h 5232401"/>
              <a:gd name="connsiteX33" fmla="*/ 4997428 w 4997428"/>
              <a:gd name="connsiteY33" fmla="*/ 4007994 h 5232401"/>
              <a:gd name="connsiteX34" fmla="*/ 4997428 w 4997428"/>
              <a:gd name="connsiteY34" fmla="*/ 4024767 h 5232401"/>
              <a:gd name="connsiteX35" fmla="*/ 4997428 w 4997428"/>
              <a:gd name="connsiteY35" fmla="*/ 4043037 h 5232401"/>
              <a:gd name="connsiteX36" fmla="*/ 4997428 w 4997428"/>
              <a:gd name="connsiteY36" fmla="*/ 4070293 h 5232401"/>
              <a:gd name="connsiteX37" fmla="*/ 4997428 w 4997428"/>
              <a:gd name="connsiteY37" fmla="*/ 4108331 h 5232401"/>
              <a:gd name="connsiteX38" fmla="*/ 4997428 w 4997428"/>
              <a:gd name="connsiteY38" fmla="*/ 4158949 h 5232401"/>
              <a:gd name="connsiteX39" fmla="*/ 4997428 w 4997428"/>
              <a:gd name="connsiteY39" fmla="*/ 4223943 h 5232401"/>
              <a:gd name="connsiteX40" fmla="*/ 4997428 w 4997428"/>
              <a:gd name="connsiteY40" fmla="*/ 4305111 h 5232401"/>
              <a:gd name="connsiteX41" fmla="*/ 4997428 w 4997428"/>
              <a:gd name="connsiteY41" fmla="*/ 4404250 h 5232401"/>
              <a:gd name="connsiteX42" fmla="*/ 4997428 w 4997428"/>
              <a:gd name="connsiteY42" fmla="*/ 4523156 h 5232401"/>
              <a:gd name="connsiteX43" fmla="*/ 4997428 w 4997428"/>
              <a:gd name="connsiteY43" fmla="*/ 4663628 h 5232401"/>
              <a:gd name="connsiteX44" fmla="*/ 4997428 w 4997428"/>
              <a:gd name="connsiteY44" fmla="*/ 4827461 h 5232401"/>
              <a:gd name="connsiteX45" fmla="*/ 4997428 w 4997428"/>
              <a:gd name="connsiteY45" fmla="*/ 5016454 h 5232401"/>
              <a:gd name="connsiteX46" fmla="*/ 4997428 w 4997428"/>
              <a:gd name="connsiteY46" fmla="*/ 5232401 h 5232401"/>
              <a:gd name="connsiteX47" fmla="*/ 3778537 w 4997428"/>
              <a:gd name="connsiteY47" fmla="*/ 5232401 h 5232401"/>
              <a:gd name="connsiteX48" fmla="*/ 3635107 w 4997428"/>
              <a:gd name="connsiteY48" fmla="*/ 5096624 h 5232401"/>
              <a:gd name="connsiteX49" fmla="*/ 3309772 w 4997428"/>
              <a:gd name="connsiteY49" fmla="*/ 4529764 h 5232401"/>
              <a:gd name="connsiteX50" fmla="*/ 3134596 w 4997428"/>
              <a:gd name="connsiteY50" fmla="*/ 3215925 h 5232401"/>
              <a:gd name="connsiteX51" fmla="*/ 3263287 w 4997428"/>
              <a:gd name="connsiteY51" fmla="*/ 1857590 h 5232401"/>
              <a:gd name="connsiteX52" fmla="*/ 3286774 w 4997428"/>
              <a:gd name="connsiteY52" fmla="*/ 1742195 h 5232401"/>
              <a:gd name="connsiteX53" fmla="*/ 3345492 w 4997428"/>
              <a:gd name="connsiteY53" fmla="*/ 1662983 h 5232401"/>
              <a:gd name="connsiteX54" fmla="*/ 1985716 w 4997428"/>
              <a:gd name="connsiteY54" fmla="*/ 829675 h 5232401"/>
              <a:gd name="connsiteX55" fmla="*/ 2042469 w 4997428"/>
              <a:gd name="connsiteY55" fmla="*/ 842388 h 5232401"/>
              <a:gd name="connsiteX56" fmla="*/ 2043448 w 4997428"/>
              <a:gd name="connsiteY56" fmla="*/ 842877 h 5232401"/>
              <a:gd name="connsiteX57" fmla="*/ 2043937 w 4997428"/>
              <a:gd name="connsiteY57" fmla="*/ 842877 h 5232401"/>
              <a:gd name="connsiteX58" fmla="*/ 2127599 w 4997428"/>
              <a:gd name="connsiteY58" fmla="*/ 878572 h 5232401"/>
              <a:gd name="connsiteX59" fmla="*/ 2337487 w 4997428"/>
              <a:gd name="connsiteY59" fmla="*/ 973433 h 5232401"/>
              <a:gd name="connsiteX60" fmla="*/ 2367820 w 4997428"/>
              <a:gd name="connsiteY60" fmla="*/ 987614 h 5232401"/>
              <a:gd name="connsiteX61" fmla="*/ 3151109 w 4997428"/>
              <a:gd name="connsiteY61" fmla="*/ 1421823 h 5232401"/>
              <a:gd name="connsiteX62" fmla="*/ 3235749 w 4997428"/>
              <a:gd name="connsiteY62" fmla="*/ 1474632 h 5232401"/>
              <a:gd name="connsiteX63" fmla="*/ 3077722 w 4997428"/>
              <a:gd name="connsiteY63" fmla="*/ 1695160 h 5232401"/>
              <a:gd name="connsiteX64" fmla="*/ 3075765 w 4997428"/>
              <a:gd name="connsiteY64" fmla="*/ 1705428 h 5232401"/>
              <a:gd name="connsiteX65" fmla="*/ 2920183 w 4997428"/>
              <a:gd name="connsiteY65" fmla="*/ 3215871 h 5232401"/>
              <a:gd name="connsiteX66" fmla="*/ 3104141 w 4997428"/>
              <a:gd name="connsiteY66" fmla="*/ 4592334 h 5232401"/>
              <a:gd name="connsiteX67" fmla="*/ 3365309 w 4997428"/>
              <a:gd name="connsiteY67" fmla="*/ 5105368 h 5232401"/>
              <a:gd name="connsiteX68" fmla="*/ 3470099 w 4997428"/>
              <a:gd name="connsiteY68" fmla="*/ 5232401 h 5232401"/>
              <a:gd name="connsiteX69" fmla="*/ 3038090 w 4997428"/>
              <a:gd name="connsiteY69" fmla="*/ 5232401 h 5232401"/>
              <a:gd name="connsiteX70" fmla="*/ 2939508 w 4997428"/>
              <a:gd name="connsiteY70" fmla="*/ 5168333 h 5232401"/>
              <a:gd name="connsiteX71" fmla="*/ 2341890 w 4997428"/>
              <a:gd name="connsiteY71" fmla="*/ 4487205 h 5232401"/>
              <a:gd name="connsiteX72" fmla="*/ 1804694 w 4997428"/>
              <a:gd name="connsiteY72" fmla="*/ 1983166 h 5232401"/>
              <a:gd name="connsiteX73" fmla="*/ 1838941 w 4997428"/>
              <a:gd name="connsiteY73" fmla="*/ 1229656 h 5232401"/>
              <a:gd name="connsiteX74" fmla="*/ 1870743 w 4997428"/>
              <a:gd name="connsiteY74" fmla="*/ 939205 h 5232401"/>
              <a:gd name="connsiteX75" fmla="*/ 1985716 w 4997428"/>
              <a:gd name="connsiteY75" fmla="*/ 829675 h 5232401"/>
              <a:gd name="connsiteX76" fmla="*/ 3454840 w 4997428"/>
              <a:gd name="connsiteY76" fmla="*/ 225284 h 5232401"/>
              <a:gd name="connsiteX77" fmla="*/ 3475877 w 4997428"/>
              <a:gd name="connsiteY77" fmla="*/ 226752 h 5232401"/>
              <a:gd name="connsiteX78" fmla="*/ 3476366 w 4997428"/>
              <a:gd name="connsiteY78" fmla="*/ 227241 h 5232401"/>
              <a:gd name="connsiteX79" fmla="*/ 3477345 w 4997428"/>
              <a:gd name="connsiteY79" fmla="*/ 227241 h 5232401"/>
              <a:gd name="connsiteX80" fmla="*/ 3527736 w 4997428"/>
              <a:gd name="connsiteY80" fmla="*/ 247791 h 5232401"/>
              <a:gd name="connsiteX81" fmla="*/ 3528226 w 4997428"/>
              <a:gd name="connsiteY81" fmla="*/ 248280 h 5232401"/>
              <a:gd name="connsiteX82" fmla="*/ 3529204 w 4997428"/>
              <a:gd name="connsiteY82" fmla="*/ 248769 h 5232401"/>
              <a:gd name="connsiteX83" fmla="*/ 3826172 w 4997428"/>
              <a:gd name="connsiteY83" fmla="*/ 449371 h 5232401"/>
              <a:gd name="connsiteX84" fmla="*/ 4276762 w 4997428"/>
              <a:gd name="connsiteY84" fmla="*/ 798712 h 5232401"/>
              <a:gd name="connsiteX85" fmla="*/ 3902494 w 4997428"/>
              <a:gd name="connsiteY85" fmla="*/ 1684785 h 5232401"/>
              <a:gd name="connsiteX86" fmla="*/ 3130963 w 4997428"/>
              <a:gd name="connsiteY86" fmla="*/ 1155881 h 5232401"/>
              <a:gd name="connsiteX87" fmla="*/ 3342314 w 4997428"/>
              <a:gd name="connsiteY87" fmla="*/ 323139 h 5232401"/>
              <a:gd name="connsiteX88" fmla="*/ 3345250 w 4997428"/>
              <a:gd name="connsiteY88" fmla="*/ 314332 h 5232401"/>
              <a:gd name="connsiteX89" fmla="*/ 3454840 w 4997428"/>
              <a:gd name="connsiteY89" fmla="*/ 225284 h 5232401"/>
              <a:gd name="connsiteX90" fmla="*/ 4997428 w 4997428"/>
              <a:gd name="connsiteY90" fmla="*/ 0 h 5232401"/>
              <a:gd name="connsiteX91" fmla="*/ 4996450 w 4997428"/>
              <a:gd name="connsiteY91" fmla="*/ 3311432 h 5232401"/>
              <a:gd name="connsiteX92" fmla="*/ 4030887 w 4997428"/>
              <a:gd name="connsiteY92" fmla="*/ 1977273 h 5232401"/>
              <a:gd name="connsiteX93" fmla="*/ 4879116 w 4997428"/>
              <a:gd name="connsiteY93" fmla="*/ 134003 h 5232401"/>
              <a:gd name="connsiteX94" fmla="*/ 4930450 w 4997428"/>
              <a:gd name="connsiteY94" fmla="*/ 52819 h 5232401"/>
              <a:gd name="connsiteX95" fmla="*/ 4997428 w 4997428"/>
              <a:gd name="connsiteY95" fmla="*/ 0 h 52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997428" h="5232401">
                <a:moveTo>
                  <a:pt x="1715698" y="3352613"/>
                </a:moveTo>
                <a:cubicBezTo>
                  <a:pt x="1810607" y="3830261"/>
                  <a:pt x="1959330" y="4247774"/>
                  <a:pt x="2156976" y="4593909"/>
                </a:cubicBezTo>
                <a:cubicBezTo>
                  <a:pt x="2267417" y="4787877"/>
                  <a:pt x="2392719" y="4955995"/>
                  <a:pt x="2531849" y="5098469"/>
                </a:cubicBezTo>
                <a:lnTo>
                  <a:pt x="2675549" y="5232401"/>
                </a:lnTo>
                <a:lnTo>
                  <a:pt x="1556208" y="5232401"/>
                </a:lnTo>
                <a:lnTo>
                  <a:pt x="1356550" y="5183062"/>
                </a:lnTo>
                <a:cubicBezTo>
                  <a:pt x="400986" y="4928164"/>
                  <a:pt x="78673" y="4559748"/>
                  <a:pt x="33267" y="4501998"/>
                </a:cubicBezTo>
                <a:cubicBezTo>
                  <a:pt x="33267" y="4501998"/>
                  <a:pt x="33267" y="4501998"/>
                  <a:pt x="32778" y="4501509"/>
                </a:cubicBezTo>
                <a:cubicBezTo>
                  <a:pt x="10763" y="4468264"/>
                  <a:pt x="0" y="4431597"/>
                  <a:pt x="0" y="4392486"/>
                </a:cubicBezTo>
                <a:cubicBezTo>
                  <a:pt x="0" y="4328930"/>
                  <a:pt x="29843" y="4267330"/>
                  <a:pt x="77786" y="4231641"/>
                </a:cubicBezTo>
                <a:cubicBezTo>
                  <a:pt x="77786" y="4231641"/>
                  <a:pt x="103715" y="4214529"/>
                  <a:pt x="150191" y="4183240"/>
                </a:cubicBezTo>
                <a:cubicBezTo>
                  <a:pt x="150191" y="4183240"/>
                  <a:pt x="150191" y="4183240"/>
                  <a:pt x="150680" y="4182752"/>
                </a:cubicBezTo>
                <a:cubicBezTo>
                  <a:pt x="150680" y="4182752"/>
                  <a:pt x="150680" y="4182752"/>
                  <a:pt x="151170" y="4182263"/>
                </a:cubicBezTo>
                <a:cubicBezTo>
                  <a:pt x="186393" y="4155862"/>
                  <a:pt x="236783" y="4122618"/>
                  <a:pt x="300382" y="4080573"/>
                </a:cubicBezTo>
                <a:cubicBezTo>
                  <a:pt x="317505" y="4069818"/>
                  <a:pt x="335117" y="4058084"/>
                  <a:pt x="353707" y="4045862"/>
                </a:cubicBezTo>
                <a:cubicBezTo>
                  <a:pt x="511725" y="3944661"/>
                  <a:pt x="765631" y="3791149"/>
                  <a:pt x="1076776" y="3635682"/>
                </a:cubicBezTo>
                <a:cubicBezTo>
                  <a:pt x="1292033" y="3527148"/>
                  <a:pt x="1506801" y="3431814"/>
                  <a:pt x="1715698" y="3352613"/>
                </a:cubicBezTo>
                <a:close/>
                <a:moveTo>
                  <a:pt x="863321" y="2153521"/>
                </a:moveTo>
                <a:cubicBezTo>
                  <a:pt x="889759" y="2153521"/>
                  <a:pt x="917666" y="2153521"/>
                  <a:pt x="947042" y="2154010"/>
                </a:cubicBezTo>
                <a:cubicBezTo>
                  <a:pt x="1086087" y="2155479"/>
                  <a:pt x="1309832" y="2163310"/>
                  <a:pt x="1593308" y="2189739"/>
                </a:cubicBezTo>
                <a:cubicBezTo>
                  <a:pt x="1601141" y="2514728"/>
                  <a:pt x="1629538" y="2832864"/>
                  <a:pt x="1677518" y="3136317"/>
                </a:cubicBezTo>
                <a:cubicBezTo>
                  <a:pt x="1448877" y="3222948"/>
                  <a:pt x="1212892" y="3326710"/>
                  <a:pt x="974949" y="3444665"/>
                </a:cubicBezTo>
                <a:cubicBezTo>
                  <a:pt x="510323" y="2858805"/>
                  <a:pt x="439332" y="2469699"/>
                  <a:pt x="428560" y="2363980"/>
                </a:cubicBezTo>
                <a:cubicBezTo>
                  <a:pt x="425133" y="2327762"/>
                  <a:pt x="445207" y="2272455"/>
                  <a:pt x="460384" y="2250430"/>
                </a:cubicBezTo>
                <a:cubicBezTo>
                  <a:pt x="498083" y="2195123"/>
                  <a:pt x="554386" y="2161841"/>
                  <a:pt x="616075" y="2157926"/>
                </a:cubicBezTo>
                <a:cubicBezTo>
                  <a:pt x="616565" y="2157926"/>
                  <a:pt x="708609" y="2153521"/>
                  <a:pt x="863321" y="2153521"/>
                </a:cubicBezTo>
                <a:close/>
                <a:moveTo>
                  <a:pt x="3345492" y="1662983"/>
                </a:moveTo>
                <a:cubicBezTo>
                  <a:pt x="3359682" y="1662983"/>
                  <a:pt x="3374851" y="1669339"/>
                  <a:pt x="3391977" y="1682541"/>
                </a:cubicBezTo>
                <a:cubicBezTo>
                  <a:pt x="3392466" y="1683030"/>
                  <a:pt x="3409103" y="1695254"/>
                  <a:pt x="3439930" y="1722147"/>
                </a:cubicBezTo>
                <a:cubicBezTo>
                  <a:pt x="3471246" y="1747084"/>
                  <a:pt x="3515774" y="1785712"/>
                  <a:pt x="3577428" y="1839987"/>
                </a:cubicBezTo>
                <a:cubicBezTo>
                  <a:pt x="3659634" y="1913331"/>
                  <a:pt x="3826980" y="2067843"/>
                  <a:pt x="4022218" y="2282497"/>
                </a:cubicBezTo>
                <a:cubicBezTo>
                  <a:pt x="4330978" y="2626237"/>
                  <a:pt x="4740536" y="3168006"/>
                  <a:pt x="4935285" y="3795833"/>
                </a:cubicBezTo>
                <a:cubicBezTo>
                  <a:pt x="4960240" y="3876512"/>
                  <a:pt x="4978345" y="3929320"/>
                  <a:pt x="4997428" y="4005598"/>
                </a:cubicBezTo>
                <a:lnTo>
                  <a:pt x="4997428" y="4007994"/>
                </a:lnTo>
                <a:lnTo>
                  <a:pt x="4997428" y="4024767"/>
                </a:lnTo>
                <a:lnTo>
                  <a:pt x="4997428" y="4043037"/>
                </a:lnTo>
                <a:lnTo>
                  <a:pt x="4997428" y="4070293"/>
                </a:lnTo>
                <a:lnTo>
                  <a:pt x="4997428" y="4108331"/>
                </a:lnTo>
                <a:lnTo>
                  <a:pt x="4997428" y="4158949"/>
                </a:lnTo>
                <a:lnTo>
                  <a:pt x="4997428" y="4223943"/>
                </a:lnTo>
                <a:lnTo>
                  <a:pt x="4997428" y="4305111"/>
                </a:lnTo>
                <a:lnTo>
                  <a:pt x="4997428" y="4404250"/>
                </a:lnTo>
                <a:lnTo>
                  <a:pt x="4997428" y="4523156"/>
                </a:lnTo>
                <a:lnTo>
                  <a:pt x="4997428" y="4663628"/>
                </a:lnTo>
                <a:lnTo>
                  <a:pt x="4997428" y="4827461"/>
                </a:lnTo>
                <a:lnTo>
                  <a:pt x="4997428" y="5016454"/>
                </a:lnTo>
                <a:lnTo>
                  <a:pt x="4997428" y="5232401"/>
                </a:lnTo>
                <a:lnTo>
                  <a:pt x="3778537" y="5232401"/>
                </a:lnTo>
                <a:lnTo>
                  <a:pt x="3635107" y="5096624"/>
                </a:lnTo>
                <a:cubicBezTo>
                  <a:pt x="3497761" y="4947827"/>
                  <a:pt x="3381335" y="4759698"/>
                  <a:pt x="3309772" y="4529764"/>
                </a:cubicBezTo>
                <a:cubicBezTo>
                  <a:pt x="3193803" y="4155220"/>
                  <a:pt x="3134596" y="3713199"/>
                  <a:pt x="3134596" y="3215925"/>
                </a:cubicBezTo>
                <a:cubicBezTo>
                  <a:pt x="3134596" y="2598366"/>
                  <a:pt x="3224630" y="2060509"/>
                  <a:pt x="3263287" y="1857590"/>
                </a:cubicBezTo>
                <a:cubicBezTo>
                  <a:pt x="3277966" y="1783267"/>
                  <a:pt x="3286774" y="1742195"/>
                  <a:pt x="3286774" y="1742195"/>
                </a:cubicBezTo>
                <a:cubicBezTo>
                  <a:pt x="3296071" y="1706989"/>
                  <a:pt x="3313686" y="1662983"/>
                  <a:pt x="3345492" y="1662983"/>
                </a:cubicBezTo>
                <a:close/>
                <a:moveTo>
                  <a:pt x="1985716" y="829675"/>
                </a:moveTo>
                <a:cubicBezTo>
                  <a:pt x="1997948" y="829675"/>
                  <a:pt x="2017518" y="832120"/>
                  <a:pt x="2042469" y="842388"/>
                </a:cubicBezTo>
                <a:cubicBezTo>
                  <a:pt x="2042469" y="842388"/>
                  <a:pt x="2042469" y="842388"/>
                  <a:pt x="2043448" y="842877"/>
                </a:cubicBezTo>
                <a:cubicBezTo>
                  <a:pt x="2043448" y="842877"/>
                  <a:pt x="2043448" y="842877"/>
                  <a:pt x="2043937" y="842877"/>
                </a:cubicBezTo>
                <a:cubicBezTo>
                  <a:pt x="2044426" y="842877"/>
                  <a:pt x="2073781" y="853635"/>
                  <a:pt x="2127599" y="878572"/>
                </a:cubicBezTo>
                <a:cubicBezTo>
                  <a:pt x="2179949" y="899598"/>
                  <a:pt x="2249422" y="932360"/>
                  <a:pt x="2337487" y="973433"/>
                </a:cubicBezTo>
                <a:cubicBezTo>
                  <a:pt x="2337487" y="973433"/>
                  <a:pt x="2337487" y="973433"/>
                  <a:pt x="2367820" y="987614"/>
                </a:cubicBezTo>
                <a:cubicBezTo>
                  <a:pt x="2638376" y="1118659"/>
                  <a:pt x="2902081" y="1264862"/>
                  <a:pt x="3151109" y="1421823"/>
                </a:cubicBezTo>
                <a:cubicBezTo>
                  <a:pt x="3179486" y="1437959"/>
                  <a:pt x="3207862" y="1456051"/>
                  <a:pt x="3235749" y="1474632"/>
                </a:cubicBezTo>
                <a:cubicBezTo>
                  <a:pt x="3158937" y="1513261"/>
                  <a:pt x="3099738" y="1594431"/>
                  <a:pt x="3077722" y="1695160"/>
                </a:cubicBezTo>
                <a:cubicBezTo>
                  <a:pt x="3077232" y="1698094"/>
                  <a:pt x="3076743" y="1701028"/>
                  <a:pt x="3075765" y="1705428"/>
                </a:cubicBezTo>
                <a:cubicBezTo>
                  <a:pt x="3039560" y="1877547"/>
                  <a:pt x="2920183" y="2495122"/>
                  <a:pt x="2920183" y="3215871"/>
                </a:cubicBezTo>
                <a:cubicBezTo>
                  <a:pt x="2920183" y="3734673"/>
                  <a:pt x="2982318" y="4197732"/>
                  <a:pt x="3104141" y="4592334"/>
                </a:cubicBezTo>
                <a:cubicBezTo>
                  <a:pt x="3169456" y="4799171"/>
                  <a:pt x="3262842" y="4968050"/>
                  <a:pt x="3365309" y="5105368"/>
                </a:cubicBezTo>
                <a:lnTo>
                  <a:pt x="3470099" y="5232401"/>
                </a:lnTo>
                <a:lnTo>
                  <a:pt x="3038090" y="5232401"/>
                </a:lnTo>
                <a:lnTo>
                  <a:pt x="2939508" y="5168333"/>
                </a:lnTo>
                <a:cubicBezTo>
                  <a:pt x="2712833" y="5008865"/>
                  <a:pt x="2510131" y="4779856"/>
                  <a:pt x="2341890" y="4487205"/>
                </a:cubicBezTo>
                <a:cubicBezTo>
                  <a:pt x="1897651" y="3710224"/>
                  <a:pt x="1804694" y="2696580"/>
                  <a:pt x="1804694" y="1983166"/>
                </a:cubicBezTo>
                <a:cubicBezTo>
                  <a:pt x="1804694" y="1730366"/>
                  <a:pt x="1815947" y="1477077"/>
                  <a:pt x="1838941" y="1229656"/>
                </a:cubicBezTo>
                <a:cubicBezTo>
                  <a:pt x="1855576" y="1048246"/>
                  <a:pt x="1870743" y="940183"/>
                  <a:pt x="1870743" y="939205"/>
                </a:cubicBezTo>
                <a:cubicBezTo>
                  <a:pt x="1884442" y="867815"/>
                  <a:pt x="1922114" y="831631"/>
                  <a:pt x="1985716" y="829675"/>
                </a:cubicBezTo>
                <a:close/>
                <a:moveTo>
                  <a:pt x="3454840" y="225284"/>
                </a:moveTo>
                <a:cubicBezTo>
                  <a:pt x="3461689" y="225284"/>
                  <a:pt x="3468538" y="225773"/>
                  <a:pt x="3475877" y="226752"/>
                </a:cubicBezTo>
                <a:cubicBezTo>
                  <a:pt x="3475877" y="226752"/>
                  <a:pt x="3475877" y="226752"/>
                  <a:pt x="3476366" y="227241"/>
                </a:cubicBezTo>
                <a:cubicBezTo>
                  <a:pt x="3476366" y="227241"/>
                  <a:pt x="3476366" y="227241"/>
                  <a:pt x="3477345" y="227241"/>
                </a:cubicBezTo>
                <a:cubicBezTo>
                  <a:pt x="3493490" y="228709"/>
                  <a:pt x="3510613" y="235559"/>
                  <a:pt x="3527736" y="247791"/>
                </a:cubicBezTo>
                <a:cubicBezTo>
                  <a:pt x="3527736" y="247791"/>
                  <a:pt x="3527736" y="247791"/>
                  <a:pt x="3528226" y="248280"/>
                </a:cubicBezTo>
                <a:cubicBezTo>
                  <a:pt x="3528226" y="248280"/>
                  <a:pt x="3528226" y="248280"/>
                  <a:pt x="3529204" y="248769"/>
                </a:cubicBezTo>
                <a:cubicBezTo>
                  <a:pt x="3530182" y="249259"/>
                  <a:pt x="3646621" y="320692"/>
                  <a:pt x="3826172" y="449371"/>
                </a:cubicBezTo>
                <a:cubicBezTo>
                  <a:pt x="3925488" y="520805"/>
                  <a:pt x="4083512" y="638719"/>
                  <a:pt x="4276762" y="798712"/>
                </a:cubicBezTo>
                <a:cubicBezTo>
                  <a:pt x="4136350" y="1090318"/>
                  <a:pt x="4010616" y="1388285"/>
                  <a:pt x="3902494" y="1684785"/>
                </a:cubicBezTo>
                <a:cubicBezTo>
                  <a:pt x="3671573" y="1502775"/>
                  <a:pt x="3418636" y="1329573"/>
                  <a:pt x="3130963" y="1155881"/>
                </a:cubicBezTo>
                <a:cubicBezTo>
                  <a:pt x="3212666" y="743913"/>
                  <a:pt x="3305622" y="437139"/>
                  <a:pt x="3342314" y="323139"/>
                </a:cubicBezTo>
                <a:cubicBezTo>
                  <a:pt x="3343782" y="319224"/>
                  <a:pt x="3344271" y="316778"/>
                  <a:pt x="3345250" y="314332"/>
                </a:cubicBezTo>
                <a:cubicBezTo>
                  <a:pt x="3367755" y="255130"/>
                  <a:pt x="3404448" y="225284"/>
                  <a:pt x="3454840" y="225284"/>
                </a:cubicBezTo>
                <a:close/>
                <a:moveTo>
                  <a:pt x="4997428" y="0"/>
                </a:moveTo>
                <a:cubicBezTo>
                  <a:pt x="4997428" y="0"/>
                  <a:pt x="4997428" y="0"/>
                  <a:pt x="4996450" y="3311432"/>
                </a:cubicBezTo>
                <a:cubicBezTo>
                  <a:pt x="4786715" y="2861007"/>
                  <a:pt x="4449868" y="2413516"/>
                  <a:pt x="4030887" y="1977273"/>
                </a:cubicBezTo>
                <a:cubicBezTo>
                  <a:pt x="4316889" y="1108212"/>
                  <a:pt x="4718759" y="399563"/>
                  <a:pt x="4879116" y="134003"/>
                </a:cubicBezTo>
                <a:cubicBezTo>
                  <a:pt x="4912850" y="80695"/>
                  <a:pt x="4930450" y="52819"/>
                  <a:pt x="4930450" y="52819"/>
                </a:cubicBezTo>
                <a:cubicBezTo>
                  <a:pt x="4962717" y="3912"/>
                  <a:pt x="4989606" y="0"/>
                  <a:pt x="4997428" y="0"/>
                </a:cubicBezTo>
                <a:close/>
              </a:path>
            </a:pathLst>
          </a:custGeom>
          <a:solidFill>
            <a:schemeClr val="bg1">
              <a:alpha val="50000"/>
            </a:schemeClr>
          </a:solidFill>
        </p:spPr>
        <p:txBody>
          <a:bodyPr wrap="square">
            <a:noAutofit/>
          </a:bodyPr>
          <a:lstStyle>
            <a:lvl1pPr algn="ctr">
              <a:defRPr sz="1600" b="0">
                <a:solidFill>
                  <a:schemeClr val="bg1"/>
                </a:solidFill>
              </a:defRPr>
            </a:lvl1pPr>
          </a:lstStyle>
          <a:p>
            <a:r>
              <a:rPr lang="en-GB"/>
              <a:t>Click icon to insert an image and click reset in Home tab to fill the image in the shape</a:t>
            </a:r>
            <a:br>
              <a:rPr lang="en-GB"/>
            </a:br>
            <a:r>
              <a:rPr lang="en-GB"/>
              <a:t>If no image is inserted, this will stay as 50% transparent white shape</a:t>
            </a:r>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984885"/>
          </a:xfrm>
          <a:prstGeom prst="rect">
            <a:avLst/>
          </a:prstGeom>
        </p:spPr>
        <p:txBody>
          <a:bodyPr>
            <a:spAutoFit/>
          </a:bodyPr>
          <a:lstStyle>
            <a:lvl1pPr>
              <a:spcAft>
                <a:spcPts val="1200"/>
              </a:spcAft>
              <a:defRPr b="0">
                <a:solidFill>
                  <a:schemeClr val="bg1"/>
                </a:solidFill>
              </a:defRPr>
            </a:lvl1pPr>
            <a:lvl2pPr>
              <a:defRPr>
                <a:solidFill>
                  <a:schemeClr val="bg1"/>
                </a:solidFill>
              </a:defRPr>
            </a:lvl2pPr>
          </a:lstStyle>
          <a:p>
            <a:pPr lvl="0"/>
            <a:r>
              <a:rPr lang="en-US"/>
              <a:t>Subtitle goes here</a:t>
            </a:r>
          </a:p>
          <a:p>
            <a:pPr lvl="1"/>
            <a:r>
              <a:rPr lang="en-US"/>
              <a:t>Presenter Name</a:t>
            </a:r>
            <a:br>
              <a:rPr lang="en-US"/>
            </a:br>
            <a:endParaRPr lang="en-US"/>
          </a:p>
        </p:txBody>
      </p:sp>
      <p:pic>
        <p:nvPicPr>
          <p:cNvPr id="48" name="Picture 47">
            <a:extLst>
              <a:ext uri="{FF2B5EF4-FFF2-40B4-BE49-F238E27FC236}">
                <a16:creationId xmlns:a16="http://schemas.microsoft.com/office/drawing/2014/main" id="{590ACE62-C053-8643-AE85-0512241F33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4704" y="5796874"/>
            <a:ext cx="780446" cy="843874"/>
          </a:xfrm>
          <a:prstGeom prst="rect">
            <a:avLst/>
          </a:prstGeom>
        </p:spPr>
      </p:pic>
    </p:spTree>
    <p:extLst>
      <p:ext uri="{BB962C8B-B14F-4D97-AF65-F5344CB8AC3E}">
        <p14:creationId xmlns:p14="http://schemas.microsoft.com/office/powerpoint/2010/main" val="3566492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2"/>
                                        </p:tgtEl>
                                        <p:attrNameLst>
                                          <p:attrName>ppt_x</p:attrName>
                                          <p:attrName>ppt_y</p:attrName>
                                        </p:attrNameLst>
                                      </p:cBhvr>
                                      <p:rCtr x="-1836" y="0"/>
                                    </p:animMotion>
                                  </p:childTnLst>
                                </p:cTn>
                              </p:par>
                              <p:par>
                                <p:cTn id="10" presetID="10"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750"/>
                                        <p:tgtEl>
                                          <p:spTgt spid="37"/>
                                        </p:tgtEl>
                                      </p:cBhvr>
                                    </p:animEffect>
                                  </p:childTnLst>
                                </p:cTn>
                              </p:par>
                              <p:par>
                                <p:cTn id="13" presetID="35" presetClass="path" presetSubtype="0" decel="100000" fill="hold" grpId="1" nodeType="withEffect">
                                  <p:stCondLst>
                                    <p:cond delay="0"/>
                                  </p:stCondLst>
                                  <p:childTnLst>
                                    <p:animMotion origin="layout" path="M -2.08333E-6 1.48148E-6 L 0.02865 1.48148E-6 " pathEditMode="relative" rAng="0" ptsTypes="AA">
                                      <p:cBhvr>
                                        <p:cTn id="14" dur="1000" spd="-100000" fill="hold"/>
                                        <p:tgtEl>
                                          <p:spTgt spid="37"/>
                                        </p:tgtEl>
                                        <p:attrNameLst>
                                          <p:attrName>ppt_x</p:attrName>
                                          <p:attrName>ppt_y</p:attrName>
                                        </p:attrNameLst>
                                      </p:cBhvr>
                                      <p:rCtr x="1432" y="0"/>
                                    </p:animMotion>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fade">
                                      <p:cBhvr>
                                        <p:cTn id="18"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7" grpId="0" animBg="1"/>
      <p:bldP spid="37" grpId="1" animBg="1"/>
      <p:bldP spid="83" grpId="0">
        <p:tmplLst>
          <p:tmpl>
            <p:tnLst>
              <p:par>
                <p:cTn presetID="10" presetClass="entr" presetSubtype="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p:ph type="title"/>
          </p:nvPr>
        </p:nvSpPr>
        <p:spPr>
          <a:xfrm>
            <a:off x="593275" y="553913"/>
            <a:ext cx="11010859" cy="997196"/>
          </a:xfrm>
          <a:prstGeom prst="rect">
            <a:avLst/>
          </a:prstGeom>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4FAFE0EF-6D08-4FD2-A682-B9FB8E641E2A}"/>
              </a:ext>
            </a:extLst>
          </p:cNvPr>
          <p:cNvSpPr>
            <a:spLocks noGrp="1"/>
          </p:cNvSpPr>
          <p:nvPr>
            <p:ph type="sldNum" sz="quarter" idx="11"/>
          </p:nvPr>
        </p:nvSpPr>
        <p:spPr/>
        <p:txBody>
          <a:bodyPr/>
          <a:lstStyle/>
          <a:p>
            <a:fld id="{330EA680-D336-4FF7-8B7A-9848BB0A1C32}" type="slidenum">
              <a:rPr lang="en-US" smtClean="0"/>
              <a:t>‹#›</a:t>
            </a:fld>
            <a:endParaRPr lang="en-US"/>
          </a:p>
        </p:txBody>
      </p:sp>
      <p:sp>
        <p:nvSpPr>
          <p:cNvPr id="5" name="Footer Placeholder 4">
            <a:extLst>
              <a:ext uri="{FF2B5EF4-FFF2-40B4-BE49-F238E27FC236}">
                <a16:creationId xmlns:a16="http://schemas.microsoft.com/office/drawing/2014/main" id="{FAADFE60-5AD8-457E-9732-7397A5F36697}"/>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US"/>
          </a:p>
        </p:txBody>
      </p:sp>
    </p:spTree>
    <p:extLst>
      <p:ext uri="{BB962C8B-B14F-4D97-AF65-F5344CB8AC3E}">
        <p14:creationId xmlns:p14="http://schemas.microsoft.com/office/powerpoint/2010/main" val="238569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Content">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11010859" cy="3951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3AEACA4E-069D-4351-A086-47231CC09669}"/>
              </a:ext>
            </a:extLst>
          </p:cNvPr>
          <p:cNvSpPr>
            <a:spLocks noGrp="1"/>
          </p:cNvSpPr>
          <p:nvPr>
            <p:ph type="sldNum" sz="quarter" idx="14"/>
          </p:nvPr>
        </p:nvSpPr>
        <p:spPr/>
        <p:txBody>
          <a:bodyPr/>
          <a:lstStyle/>
          <a:p>
            <a:fld id="{330EA680-D336-4FF7-8B7A-9848BB0A1C32}" type="slidenum">
              <a:rPr lang="en-US" smtClean="0"/>
              <a:t>‹#›</a:t>
            </a:fld>
            <a:endParaRPr lang="en-US"/>
          </a:p>
        </p:txBody>
      </p:sp>
      <p:sp>
        <p:nvSpPr>
          <p:cNvPr id="5" name="Footer Placeholder 4">
            <a:extLst>
              <a:ext uri="{FF2B5EF4-FFF2-40B4-BE49-F238E27FC236}">
                <a16:creationId xmlns:a16="http://schemas.microsoft.com/office/drawing/2014/main" id="{900CBB9F-C8C0-42D7-BCE5-B450F147055C}"/>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US"/>
          </a:p>
        </p:txBody>
      </p:sp>
    </p:spTree>
    <p:extLst>
      <p:ext uri="{BB962C8B-B14F-4D97-AF65-F5344CB8AC3E}">
        <p14:creationId xmlns:p14="http://schemas.microsoft.com/office/powerpoint/2010/main" val="246449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39937D-A797-4A74-B576-60C1722C1D93}"/>
              </a:ext>
            </a:extLst>
          </p:cNvPr>
          <p:cNvSpPr>
            <a:spLocks noGrp="1"/>
          </p:cNvSpPr>
          <p:nvPr>
            <p:ph type="sldNum" sz="quarter" idx="12"/>
          </p:nvPr>
        </p:nvSpPr>
        <p:spPr/>
        <p:txBody>
          <a:bodyPr/>
          <a:lstStyle/>
          <a:p>
            <a:fld id="{330EA680-D336-4FF7-8B7A-9848BB0A1C32}" type="slidenum">
              <a:rPr lang="en-US" smtClean="0"/>
              <a:t>‹#›</a:t>
            </a:fld>
            <a:endParaRPr lang="en-US"/>
          </a:p>
        </p:txBody>
      </p:sp>
      <p:sp>
        <p:nvSpPr>
          <p:cNvPr id="3" name="Footer Placeholder 4">
            <a:extLst>
              <a:ext uri="{FF2B5EF4-FFF2-40B4-BE49-F238E27FC236}">
                <a16:creationId xmlns:a16="http://schemas.microsoft.com/office/drawing/2014/main" id="{32A680B6-B210-447B-B7B6-12A9479CD2C5}"/>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US"/>
          </a:p>
        </p:txBody>
      </p:sp>
    </p:spTree>
    <p:extLst>
      <p:ext uri="{BB962C8B-B14F-4D97-AF65-F5344CB8AC3E}">
        <p14:creationId xmlns:p14="http://schemas.microsoft.com/office/powerpoint/2010/main" val="3351929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p:ph type="title"/>
          </p:nvPr>
        </p:nvSpPr>
        <p:spPr>
          <a:xfrm>
            <a:off x="593275" y="553913"/>
            <a:ext cx="11010859" cy="997196"/>
          </a:xfrm>
          <a:prstGeom prst="rect">
            <a:avLst/>
          </a:prstGeom>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5178725" cy="3951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3">
            <a:extLst>
              <a:ext uri="{FF2B5EF4-FFF2-40B4-BE49-F238E27FC236}">
                <a16:creationId xmlns:a16="http://schemas.microsoft.com/office/drawing/2014/main" id="{28F114D6-71D0-44B0-955F-D96A2B62F97C}"/>
              </a:ext>
            </a:extLst>
          </p:cNvPr>
          <p:cNvSpPr>
            <a:spLocks noGrp="1"/>
          </p:cNvSpPr>
          <p:nvPr>
            <p:ph sz="quarter" idx="13"/>
          </p:nvPr>
        </p:nvSpPr>
        <p:spPr>
          <a:xfrm>
            <a:off x="6420000" y="1853988"/>
            <a:ext cx="5178725" cy="3951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979CA941-E218-49A3-B55B-69A27AF40D55}"/>
              </a:ext>
            </a:extLst>
          </p:cNvPr>
          <p:cNvSpPr>
            <a:spLocks noGrp="1"/>
          </p:cNvSpPr>
          <p:nvPr>
            <p:ph type="sldNum" sz="quarter" idx="15"/>
          </p:nvPr>
        </p:nvSpPr>
        <p:spPr/>
        <p:txBody>
          <a:bodyPr/>
          <a:lstStyle/>
          <a:p>
            <a:fld id="{330EA680-D336-4FF7-8B7A-9848BB0A1C32}" type="slidenum">
              <a:rPr lang="en-US" smtClean="0"/>
              <a:t>‹#›</a:t>
            </a:fld>
            <a:endParaRPr lang="en-US"/>
          </a:p>
        </p:txBody>
      </p:sp>
      <p:sp>
        <p:nvSpPr>
          <p:cNvPr id="6" name="Footer Placeholder 4">
            <a:extLst>
              <a:ext uri="{FF2B5EF4-FFF2-40B4-BE49-F238E27FC236}">
                <a16:creationId xmlns:a16="http://schemas.microsoft.com/office/drawing/2014/main" id="{97217153-25B9-45C8-9E70-28BD194F9CF8}"/>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US"/>
          </a:p>
        </p:txBody>
      </p:sp>
    </p:spTree>
    <p:extLst>
      <p:ext uri="{BB962C8B-B14F-4D97-AF65-F5344CB8AC3E}">
        <p14:creationId xmlns:p14="http://schemas.microsoft.com/office/powerpoint/2010/main" val="1413507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p:ph type="title"/>
          </p:nvPr>
        </p:nvSpPr>
        <p:spPr>
          <a:xfrm>
            <a:off x="593275" y="553913"/>
            <a:ext cx="11010859" cy="997196"/>
          </a:xfrm>
          <a:prstGeom prst="rect">
            <a:avLst/>
          </a:prstGeom>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3233523" cy="3951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3">
            <a:extLst>
              <a:ext uri="{FF2B5EF4-FFF2-40B4-BE49-F238E27FC236}">
                <a16:creationId xmlns:a16="http://schemas.microsoft.com/office/drawing/2014/main" id="{1CAF5EC5-44CA-4A84-BC08-7E3C2E741151}"/>
              </a:ext>
            </a:extLst>
          </p:cNvPr>
          <p:cNvSpPr>
            <a:spLocks noGrp="1"/>
          </p:cNvSpPr>
          <p:nvPr>
            <p:ph sz="quarter" idx="13"/>
          </p:nvPr>
        </p:nvSpPr>
        <p:spPr>
          <a:xfrm>
            <a:off x="4479239" y="1853988"/>
            <a:ext cx="3233523" cy="3951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3">
            <a:extLst>
              <a:ext uri="{FF2B5EF4-FFF2-40B4-BE49-F238E27FC236}">
                <a16:creationId xmlns:a16="http://schemas.microsoft.com/office/drawing/2014/main" id="{DEF5505D-3F29-4D22-A954-FB8F17A0F675}"/>
              </a:ext>
            </a:extLst>
          </p:cNvPr>
          <p:cNvSpPr>
            <a:spLocks noGrp="1"/>
          </p:cNvSpPr>
          <p:nvPr>
            <p:ph sz="quarter" idx="14"/>
          </p:nvPr>
        </p:nvSpPr>
        <p:spPr>
          <a:xfrm>
            <a:off x="8373870" y="1853988"/>
            <a:ext cx="3233523" cy="3951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C4DD25D4-AF48-4DA4-8C93-26FFA3C54511}"/>
              </a:ext>
            </a:extLst>
          </p:cNvPr>
          <p:cNvSpPr>
            <a:spLocks noGrp="1"/>
          </p:cNvSpPr>
          <p:nvPr>
            <p:ph type="sldNum" sz="quarter" idx="16"/>
          </p:nvPr>
        </p:nvSpPr>
        <p:spPr/>
        <p:txBody>
          <a:bodyPr/>
          <a:lstStyle/>
          <a:p>
            <a:fld id="{330EA680-D336-4FF7-8B7A-9848BB0A1C32}" type="slidenum">
              <a:rPr lang="en-US" smtClean="0"/>
              <a:t>‹#›</a:t>
            </a:fld>
            <a:endParaRPr lang="en-US"/>
          </a:p>
        </p:txBody>
      </p:sp>
      <p:sp>
        <p:nvSpPr>
          <p:cNvPr id="7" name="Footer Placeholder 4">
            <a:extLst>
              <a:ext uri="{FF2B5EF4-FFF2-40B4-BE49-F238E27FC236}">
                <a16:creationId xmlns:a16="http://schemas.microsoft.com/office/drawing/2014/main" id="{DE0E394F-B5EE-4122-AB98-EC5AC9181E5B}"/>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US"/>
          </a:p>
        </p:txBody>
      </p:sp>
    </p:spTree>
    <p:extLst>
      <p:ext uri="{BB962C8B-B14F-4D97-AF65-F5344CB8AC3E}">
        <p14:creationId xmlns:p14="http://schemas.microsoft.com/office/powerpoint/2010/main" val="203844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2 x Content (3)">
    <p:spTree>
      <p:nvGrpSpPr>
        <p:cNvPr id="1" name=""/>
        <p:cNvGrpSpPr/>
        <p:nvPr/>
      </p:nvGrpSpPr>
      <p:grpSpPr>
        <a:xfrm>
          <a:off x="0" y="0"/>
          <a:ext cx="0" cy="0"/>
          <a:chOff x="0" y="0"/>
          <a:chExt cx="0" cy="0"/>
        </a:xfrm>
      </p:grpSpPr>
      <p:sp>
        <p:nvSpPr>
          <p:cNvPr id="8" name="Content Placeholder 2"/>
          <p:cNvSpPr>
            <a:spLocks noGrp="1"/>
          </p:cNvSpPr>
          <p:nvPr>
            <p:ph idx="1"/>
          </p:nvPr>
        </p:nvSpPr>
        <p:spPr>
          <a:xfrm>
            <a:off x="360000" y="1708150"/>
            <a:ext cx="5626800" cy="4003675"/>
          </a:xfrm>
          <a:prstGeom prst="rect">
            <a:avLst/>
          </a:prstGeo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5"/>
          <p:cNvSpPr>
            <a:spLocks noGrp="1"/>
          </p:cNvSpPr>
          <p:nvPr>
            <p:ph sz="quarter" idx="14"/>
          </p:nvPr>
        </p:nvSpPr>
        <p:spPr>
          <a:xfrm>
            <a:off x="6191574" y="1708150"/>
            <a:ext cx="5628408" cy="4003676"/>
          </a:xfrm>
          <a:prstGeom prst="rect">
            <a:avLst/>
          </a:prstGeo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p>
            <a:r>
              <a:rPr lang="en-US"/>
              <a:t>Click to edit Master title style</a:t>
            </a:r>
            <a:endParaRPr lang="en-GB"/>
          </a:p>
        </p:txBody>
      </p:sp>
      <p:sp>
        <p:nvSpPr>
          <p:cNvPr id="14" name="Text Placeholder 2"/>
          <p:cNvSpPr>
            <a:spLocks noGrp="1"/>
          </p:cNvSpPr>
          <p:nvPr>
            <p:ph type="body" sz="quarter" idx="16"/>
          </p:nvPr>
        </p:nvSpPr>
        <p:spPr>
          <a:xfrm>
            <a:off x="357188" y="909635"/>
            <a:ext cx="11477331" cy="396875"/>
          </a:xfrm>
          <a:prstGeom prst="rect">
            <a:avLst/>
          </a:prstGeom>
        </p:spPr>
        <p:txBody>
          <a:bodyPr/>
          <a:lstStyle>
            <a:lvl1pPr>
              <a:defRPr sz="1800"/>
            </a:lvl1pPr>
          </a:lstStyle>
          <a:p>
            <a:pPr lvl="0"/>
            <a:r>
              <a:rPr lang="en-US"/>
              <a:t>Click to edit Master text styles</a:t>
            </a:r>
          </a:p>
        </p:txBody>
      </p:sp>
      <p:sp>
        <p:nvSpPr>
          <p:cNvPr id="15" name="Text Placeholder 17"/>
          <p:cNvSpPr>
            <a:spLocks noGrp="1"/>
          </p:cNvSpPr>
          <p:nvPr>
            <p:ph type="body" sz="quarter" idx="15" hasCustomPrompt="1"/>
          </p:nvPr>
        </p:nvSpPr>
        <p:spPr>
          <a:xfrm>
            <a:off x="6096000" y="6393509"/>
            <a:ext cx="4670778" cy="197792"/>
          </a:xfrm>
          <a:prstGeom prst="rect">
            <a:avLst/>
          </a:prstGeo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17667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360362" y="2984855"/>
            <a:ext cx="11466511" cy="1585557"/>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a:t>Click to edit Master text styles</a:t>
            </a:r>
          </a:p>
          <a:p>
            <a:pPr lvl="1"/>
            <a:r>
              <a:rPr lang="en-US"/>
              <a:t>Second level</a:t>
            </a:r>
          </a:p>
        </p:txBody>
      </p:sp>
      <p:sp>
        <p:nvSpPr>
          <p:cNvPr id="5" name="Text Placeholder 2"/>
          <p:cNvSpPr>
            <a:spLocks noGrp="1"/>
          </p:cNvSpPr>
          <p:nvPr>
            <p:ph type="body" sz="quarter" idx="16" hasCustomPrompt="1"/>
          </p:nvPr>
        </p:nvSpPr>
        <p:spPr>
          <a:xfrm>
            <a:off x="359999" y="2564672"/>
            <a:ext cx="976676" cy="411163"/>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a:t>No.</a:t>
            </a:r>
          </a:p>
        </p:txBody>
      </p:sp>
      <p:sp>
        <p:nvSpPr>
          <p:cNvPr id="7"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330EA680-D336-4FF7-8B7A-9848BB0A1C32}" type="slidenum">
              <a:rPr lang="en-US" smtClean="0"/>
              <a:t>‹#›</a:t>
            </a:fld>
            <a:endParaRPr lang="en-US"/>
          </a:p>
        </p:txBody>
      </p:sp>
      <p:sp>
        <p:nvSpPr>
          <p:cNvPr id="9" name="Text Placeholder 17"/>
          <p:cNvSpPr>
            <a:spLocks noGrp="1"/>
          </p:cNvSpPr>
          <p:nvPr>
            <p:ph type="body" sz="quarter" idx="17" hasCustomPrompt="1"/>
          </p:nvPr>
        </p:nvSpPr>
        <p:spPr>
          <a:xfrm>
            <a:off x="354012" y="6399213"/>
            <a:ext cx="5741987" cy="182562"/>
          </a:xfrm>
          <a:prstGeom prst="rect">
            <a:avLst/>
          </a:prstGeom>
        </p:spPr>
        <p:txBody>
          <a:bodyPr anchor="ctr">
            <a:noAutofit/>
          </a:bodyPr>
          <a:lstStyle>
            <a:lvl1pPr>
              <a:defRPr sz="800">
                <a:solidFill>
                  <a:schemeClr val="tx1"/>
                </a:solidFill>
              </a:defRPr>
            </a:lvl1pPr>
          </a:lstStyle>
          <a:p>
            <a:pPr lvl="0"/>
            <a:r>
              <a:rPr lang="en-US"/>
              <a:t>Click to add footer text</a:t>
            </a:r>
          </a:p>
        </p:txBody>
      </p:sp>
    </p:spTree>
    <p:extLst>
      <p:ext uri="{BB962C8B-B14F-4D97-AF65-F5344CB8AC3E}">
        <p14:creationId xmlns:p14="http://schemas.microsoft.com/office/powerpoint/2010/main" val="2034722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2D5D7ED-8994-46DD-BD45-55F4757BFE72}"/>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E48C10-414B-4AC4-8219-36F310C714A6}"/>
              </a:ext>
            </a:extLst>
          </p:cNvPr>
          <p:cNvSpPr>
            <a:spLocks noGrp="1"/>
          </p:cNvSpPr>
          <p:nvPr>
            <p:ph type="sldNum" sz="quarter" idx="4"/>
          </p:nvPr>
        </p:nvSpPr>
        <p:spPr>
          <a:xfrm>
            <a:off x="11432344" y="6498723"/>
            <a:ext cx="157094" cy="153888"/>
          </a:xfrm>
          <a:prstGeom prst="rect">
            <a:avLst/>
          </a:prstGeom>
        </p:spPr>
        <p:txBody>
          <a:bodyPr vert="horz" wrap="none" lIns="0" tIns="0" rIns="0" bIns="0" rtlCol="0" anchor="b">
            <a:spAutoFit/>
          </a:bodyPr>
          <a:lstStyle>
            <a:lvl1pPr algn="r">
              <a:defRPr sz="1000">
                <a:solidFill>
                  <a:schemeClr val="tx1">
                    <a:tint val="75000"/>
                  </a:schemeClr>
                </a:solidFill>
              </a:defRPr>
            </a:lvl1pPr>
          </a:lstStyle>
          <a:p>
            <a:fld id="{330EA680-D336-4FF7-8B7A-9848BB0A1C32}" type="slidenum">
              <a:rPr lang="en-US" smtClean="0"/>
              <a:t>‹#›</a:t>
            </a:fld>
            <a:endParaRPr lang="en-US"/>
          </a:p>
        </p:txBody>
      </p:sp>
      <p:sp>
        <p:nvSpPr>
          <p:cNvPr id="7" name="Rectangle 6">
            <a:extLst>
              <a:ext uri="{FF2B5EF4-FFF2-40B4-BE49-F238E27FC236}">
                <a16:creationId xmlns:a16="http://schemas.microsoft.com/office/drawing/2014/main" id="{BAAF00D6-D1EE-4792-909E-619371FBE387}"/>
              </a:ext>
            </a:extLst>
          </p:cNvPr>
          <p:cNvSpPr/>
          <p:nvPr userDrawn="1"/>
        </p:nvSpPr>
        <p:spPr>
          <a:xfrm>
            <a:off x="0" y="-5621"/>
            <a:ext cx="12192000" cy="6270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AU" sz="2000" b="0" i="0" u="none" strike="noStrike" kern="1200" cap="none" spc="0" normalizeH="0" baseline="0" noProof="0">
                <a:ln>
                  <a:noFill/>
                </a:ln>
                <a:effectLst/>
                <a:uLnTx/>
                <a:uFillTx/>
                <a:latin typeface="Arial"/>
                <a:cs typeface="Arial"/>
              </a:rPr>
              <a:t>            </a:t>
            </a:r>
          </a:p>
        </p:txBody>
      </p:sp>
      <p:sp>
        <p:nvSpPr>
          <p:cNvPr id="9" name="TextBox 8">
            <a:extLst>
              <a:ext uri="{FF2B5EF4-FFF2-40B4-BE49-F238E27FC236}">
                <a16:creationId xmlns:a16="http://schemas.microsoft.com/office/drawing/2014/main" id="{962CE0E1-10CE-44DE-B761-F83C4F66FE6E}"/>
              </a:ext>
            </a:extLst>
          </p:cNvPr>
          <p:cNvSpPr txBox="1"/>
          <p:nvPr userDrawn="1"/>
        </p:nvSpPr>
        <p:spPr>
          <a:xfrm>
            <a:off x="593766" y="178880"/>
            <a:ext cx="10995671" cy="369332"/>
          </a:xfrm>
          <a:prstGeom prst="rect">
            <a:avLst/>
          </a:prstGeom>
          <a:noFill/>
        </p:spPr>
        <p:txBody>
          <a:bodyPr wrap="square">
            <a:spAutoFit/>
          </a:bodyPr>
          <a:lstStyle/>
          <a:p>
            <a:r>
              <a:rPr lang="en-AU" sz="1800">
                <a:solidFill>
                  <a:schemeClr val="bg1"/>
                </a:solidFill>
                <a:latin typeface="Arial"/>
                <a:cs typeface="Arial"/>
              </a:rPr>
              <a:t>Title</a:t>
            </a:r>
            <a:endParaRPr lang="en-AU">
              <a:solidFill>
                <a:schemeClr val="bg1"/>
              </a:solidFill>
            </a:endParaRPr>
          </a:p>
        </p:txBody>
      </p:sp>
    </p:spTree>
    <p:extLst>
      <p:ext uri="{BB962C8B-B14F-4D97-AF65-F5344CB8AC3E}">
        <p14:creationId xmlns:p14="http://schemas.microsoft.com/office/powerpoint/2010/main" val="306952006"/>
      </p:ext>
    </p:extLst>
  </p:cSld>
  <p:clrMap bg1="lt1" tx1="dk1" bg2="lt2" tx2="dk2" accent1="accent1" accent2="accent2" accent3="accent3" accent4="accent4" accent5="accent5" accent6="accent6" hlink="hlink" folHlink="folHlink"/>
  <p:sldLayoutIdLst>
    <p:sldLayoutId id="2147483714" r:id="rId1"/>
    <p:sldLayoutId id="2147483717"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02" r:id="rId14"/>
    <p:sldLayoutId id="2147483710" r:id="rId15"/>
    <p:sldLayoutId id="2147483712"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0"/>
        </a:spcBef>
        <a:spcAft>
          <a:spcPts val="8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p15:clr>
            <a:srgbClr val="F26B43"/>
          </p15:clr>
        </p15:guide>
        <p15:guide id="2" orient="horz" pos="346">
          <p15:clr>
            <a:srgbClr val="F26B43"/>
          </p15:clr>
        </p15:guide>
        <p15:guide id="3" pos="7310">
          <p15:clr>
            <a:srgbClr val="F26B43"/>
          </p15:clr>
        </p15:guide>
        <p15:guide id="5" orient="horz" pos="4178">
          <p15:clr>
            <a:srgbClr val="F26B43"/>
          </p15:clr>
        </p15:guide>
        <p15:guide id="6" orient="horz" pos="3657">
          <p15:clr>
            <a:srgbClr val="F26B43"/>
          </p15:clr>
        </p15:guide>
        <p15:guide id="7" orient="horz" pos="686">
          <p15:clr>
            <a:srgbClr val="F26B43"/>
          </p15:clr>
        </p15:guide>
        <p15:guide id="8" orient="horz" pos="1026">
          <p15:clr>
            <a:srgbClr val="F26B43"/>
          </p15:clr>
        </p15:guide>
        <p15:guide id="9" orient="horz" pos="2636">
          <p15:clr>
            <a:srgbClr val="F26B43"/>
          </p15:clr>
        </p15:guide>
        <p15:guide id="10" orient="horz" pos="2840">
          <p15:clr>
            <a:srgbClr val="F26B43"/>
          </p15:clr>
        </p15:guide>
        <p15:guide id="11" pos="3840">
          <p15:clr>
            <a:srgbClr val="F26B43"/>
          </p15:clr>
        </p15:guide>
        <p15:guide id="12" pos="474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nsw.gov.au/covid-19/health-and-wellbeing/covid-19-vaccination-nsw/vaccination-locations"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hyperlink" Target="https://www.nsw.gov.au/covid-19/how-to-protect-yourself-and-others/covid-19-vaccination-nsw"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hyperlink" Target="https://www.health.gov.au/resources/publication/preparing-for-covid-19-vaccination-other-languages"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https://www.health.gov.au/resources/video/cliff%E2%80%99s-aged-care-vaccine-experience-other-languages" TargetMode="External"/><Relationship Id="rId5" Type="http://schemas.openxmlformats.org/officeDocument/2006/relationships/image" Target="../media/image18.jpeg"/><Relationship Id="rId4" Type="http://schemas.openxmlformats.org/officeDocument/2006/relationships/hyperlink" Target="https://www.health.gov.au/resources/publication/covid-19-vaccines-common-questions-other-languages"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health.gov.au/resources/publication/information-on-pfizer-vaccine-other-languages" TargetMode="External"/><Relationship Id="rId3" Type="http://schemas.openxmlformats.org/officeDocument/2006/relationships/hyperlink" Target="https://www.health.gov.au/resources/translated/covid-19-vaccination-after-your-astrazeneca-vaccine-other-languages" TargetMode="External"/><Relationship Id="rId7" Type="http://schemas.openxmlformats.org/officeDocument/2006/relationships/image" Target="../media/image21.png"/><Relationship Id="rId12" Type="http://schemas.openxmlformats.org/officeDocument/2006/relationships/hyperlink" Target="https://www.health.gov.au/resources/publication/information-on-covid-19-astrzeneca-vaccine-other-languages"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0.png"/><Relationship Id="rId11" Type="http://schemas.openxmlformats.org/officeDocument/2006/relationships/hyperlink" Target="https://www.health.gov.au/resources/publication/astrazeneca-information-other-languages" TargetMode="External"/><Relationship Id="rId5" Type="http://schemas.openxmlformats.org/officeDocument/2006/relationships/hyperlink" Target="https://www.health.gov.au/resources/translated/covid-19-vaccination-after-your-pfizer-comirnaty-vaccine-other-languages" TargetMode="External"/><Relationship Id="rId10" Type="http://schemas.openxmlformats.org/officeDocument/2006/relationships/image" Target="../media/image23.jpeg"/><Relationship Id="rId4" Type="http://schemas.openxmlformats.org/officeDocument/2006/relationships/image" Target="../media/image19.pn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www.health.gov.au/resources/video/cliff%E2%80%99s-aged-care-vaccine-experience-other-languages" TargetMode="External"/><Relationship Id="rId7" Type="http://schemas.openxmlformats.org/officeDocument/2006/relationships/hyperlink" Target="https://www.health.gov.au/resources/video/covid-19-vaccines-are-available-for-everyone-in-australia-other-languages"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hyperlink" Target="https://www.health.gov.au/resources/video/how-covid-19-vaccines-work-other-languages" TargetMode="External"/><Relationship Id="rId11" Type="http://schemas.openxmlformats.org/officeDocument/2006/relationships/hyperlink" Target="https://www.health.gov.au/resources/audio/vaccines-are-available-for-everyone-in-australia-other-languages" TargetMode="External"/><Relationship Id="rId5" Type="http://schemas.openxmlformats.org/officeDocument/2006/relationships/image" Target="../media/image24.png"/><Relationship Id="rId10" Type="http://schemas.openxmlformats.org/officeDocument/2006/relationships/image" Target="../media/image27.png"/><Relationship Id="rId4" Type="http://schemas.openxmlformats.org/officeDocument/2006/relationships/hyperlink" Target="https://www.health.gov.au/resources/video/covid-19-vaccine-safety-and-approval-process-other-languages" TargetMode="External"/><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8.jpeg"/><Relationship Id="rId7" Type="http://schemas.openxmlformats.org/officeDocument/2006/relationships/hyperlink" Target="https://www.health.gov.au/resources/video/nancy%E2%80%99s-aged-care-vaccine-experience-other-languages"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9.jpeg"/><Relationship Id="rId5" Type="http://schemas.openxmlformats.org/officeDocument/2006/relationships/hyperlink" Target="https://www.health.gov.au/resources/video/patricia%E2%80%99s-aged-care-vaccine-experience-other-languages" TargetMode="External"/><Relationship Id="rId4" Type="http://schemas.openxmlformats.org/officeDocument/2006/relationships/hyperlink" Target="https://www.health.gov.au/resources/video/cliff%E2%80%99s-aged-care-vaccine-experience-other-languages"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hyperlink" Target="https://vimeo.com/537538031" TargetMode="External"/><Relationship Id="rId3" Type="http://schemas.openxmlformats.org/officeDocument/2006/relationships/image" Target="../media/image31.jpeg"/><Relationship Id="rId7" Type="http://schemas.openxmlformats.org/officeDocument/2006/relationships/image" Target="../media/image35.jpeg"/><Relationship Id="rId12" Type="http://schemas.openxmlformats.org/officeDocument/2006/relationships/hyperlink" Target="https://vimeo.com/537489328"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34.jpeg"/><Relationship Id="rId11" Type="http://schemas.openxmlformats.org/officeDocument/2006/relationships/hyperlink" Target="https://vimeo.com/541473120" TargetMode="External"/><Relationship Id="rId5" Type="http://schemas.openxmlformats.org/officeDocument/2006/relationships/image" Target="../media/image33.jpeg"/><Relationship Id="rId10" Type="http://schemas.openxmlformats.org/officeDocument/2006/relationships/hyperlink" Target="https://vimeo.com/541470905" TargetMode="External"/><Relationship Id="rId4" Type="http://schemas.openxmlformats.org/officeDocument/2006/relationships/image" Target="../media/image32.jpeg"/><Relationship Id="rId9" Type="http://schemas.openxmlformats.org/officeDocument/2006/relationships/hyperlink" Target="https://vimeo.com/541470134" TargetMode="External"/><Relationship Id="rId14" Type="http://schemas.openxmlformats.org/officeDocument/2006/relationships/hyperlink" Target="https://vimeo.com/541508919"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britishima.org/operation-vaccination/hub/statements/#FAST" TargetMode="External"/><Relationship Id="rId13" Type="http://schemas.openxmlformats.org/officeDocument/2006/relationships/hyperlink" Target="https://www.anic.org.au/wp-content/uploads/2021/02/AFC-Coronavirus-COVID-19-Vaccine-Fatwa.pdf" TargetMode="External"/><Relationship Id="rId3" Type="http://schemas.openxmlformats.org/officeDocument/2006/relationships/hyperlink" Target="https://www.health.gov.au/resources/video/cliff%E2%80%99s-aged-care-vaccine-experience-other-languages" TargetMode="External"/><Relationship Id="rId7" Type="http://schemas.openxmlformats.org/officeDocument/2006/relationships/hyperlink" Target="https://britishima.org/prioritise-vaccination-letter/" TargetMode="External"/><Relationship Id="rId12" Type="http://schemas.openxmlformats.org/officeDocument/2006/relationships/hyperlink" Target="https://britishima.org/operation-vaccination/hub/statements/#PFIZ"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s://britishima.org/operation-vaccination/hub/statements/#VAX" TargetMode="External"/><Relationship Id="rId11" Type="http://schemas.openxmlformats.org/officeDocument/2006/relationships/hyperlink" Target="https://britishima.org/operation-vaccination/hub/statements/#SCHE" TargetMode="External"/><Relationship Id="rId5" Type="http://schemas.openxmlformats.org/officeDocument/2006/relationships/image" Target="../media/image37.png"/><Relationship Id="rId15" Type="http://schemas.openxmlformats.org/officeDocument/2006/relationships/image" Target="../media/image39.png"/><Relationship Id="rId10" Type="http://schemas.openxmlformats.org/officeDocument/2006/relationships/hyperlink" Target="https://britishima.org/operation-vaccination/hub/statements/#AZ" TargetMode="External"/><Relationship Id="rId4" Type="http://schemas.openxmlformats.org/officeDocument/2006/relationships/hyperlink" Target="https://mhpaustralia.com.au/covid-19-resources" TargetMode="External"/><Relationship Id="rId9" Type="http://schemas.openxmlformats.org/officeDocument/2006/relationships/hyperlink" Target="https://britishima.org/covid19-vaccine-az/" TargetMode="External"/><Relationship Id="rId1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hyperlink" Target="https://www.newcastleanglican.org.au/wp-content/uploads/2021/02/COVID-Vaccination_Pastoral-Ltr_20210218.pdf"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hyperlink" Target="https://hinducouncil.com.au/new/hindu-council-supports-covid-19-vaccination/"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mhcs.health.nsw.gov.au/glossary/covid-19-glossary"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42.png"/><Relationship Id="rId4" Type="http://schemas.openxmlformats.org/officeDocument/2006/relationships/hyperlink" Target="https://www.health.nsw.gov.au/Infectious/covid-19/vaccine/Pages/vaccination-presentation-community.aspx"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health.nsw.gov.au/Infectious/covid-19/vaccine/Documents/stakeholder-pack.pdf" TargetMode="External"/><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hyperlink" Target="https://www.health.gov.au/resources/videos/covid-19-vaccines-how-vaccines-work" TargetMode="External"/><Relationship Id="rId3" Type="http://schemas.openxmlformats.org/officeDocument/2006/relationships/hyperlink" Target="https://www.tga.gov.au/advertising-covid-19-vaccines-australian-public" TargetMode="External"/><Relationship Id="rId7" Type="http://schemas.openxmlformats.org/officeDocument/2006/relationships/hyperlink" Target="https://www.health.gov.au/resources/video/cliff%E2%80%99s-aged-care-vaccine-experience-other-languages"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hyperlink" Target="mailto:covid.communications@customerservice.nsw.gov.au" TargetMode="External"/><Relationship Id="rId4" Type="http://schemas.openxmlformats.org/officeDocument/2006/relationships/hyperlink" Target="https://www.nsw.gov.au/covid-19" TargetMode="External"/></Relationships>
</file>

<file path=ppt/slides/_rels/slide20.xml.rels><?xml version="1.0" encoding="UTF-8" standalone="yes"?>
<Relationships xmlns="http://schemas.openxmlformats.org/package/2006/relationships"><Relationship Id="rId13" Type="http://schemas.openxmlformats.org/officeDocument/2006/relationships/hyperlink" Target="https://cloud.loteagency.com.au/doh-vaccine-resources/search?tagId=600a69f446eeb0001116d2be" TargetMode="External"/><Relationship Id="rId18" Type="http://schemas.openxmlformats.org/officeDocument/2006/relationships/hyperlink" Target="https://cloud.loteagency.com.au/doh-vaccine-resources/search?tagId=600a69f446eeb0001116d2dc" TargetMode="External"/><Relationship Id="rId26" Type="http://schemas.openxmlformats.org/officeDocument/2006/relationships/hyperlink" Target="https://cloud.loteagency.com.au/doh-vaccine-resources/search?tagId=600a70fca487b30018d6b946" TargetMode="External"/><Relationship Id="rId39" Type="http://schemas.openxmlformats.org/officeDocument/2006/relationships/image" Target="../media/image44.png"/><Relationship Id="rId21" Type="http://schemas.openxmlformats.org/officeDocument/2006/relationships/hyperlink" Target="https://cloud.loteagency.com.au/doh-vaccine-resources/search?tagId=600a70fca487b30018d6b928" TargetMode="External"/><Relationship Id="rId34" Type="http://schemas.openxmlformats.org/officeDocument/2006/relationships/hyperlink" Target="https://cloud.loteagency.com.au/doh-vaccine-resources/search?tagId=600a70fca487b30018d6b976" TargetMode="External"/><Relationship Id="rId7" Type="http://schemas.openxmlformats.org/officeDocument/2006/relationships/hyperlink" Target="https://cloud.loteagency.com.au/doh-vaccine-resources/search?tagId=600a62eb46eeb0001116cc32" TargetMode="External"/><Relationship Id="rId12" Type="http://schemas.openxmlformats.org/officeDocument/2006/relationships/hyperlink" Target="https://cloud.loteagency.com.au/doh-vaccine-resources/search?tagId=600a69f446eeb0001116d2b8" TargetMode="External"/><Relationship Id="rId17" Type="http://schemas.openxmlformats.org/officeDocument/2006/relationships/hyperlink" Target="https://cloud.loteagency.com.au/doh-vaccine-resources/search?tagId=600a69f446eeb0001116d2d6" TargetMode="External"/><Relationship Id="rId25" Type="http://schemas.openxmlformats.org/officeDocument/2006/relationships/hyperlink" Target="https://cloud.loteagency.com.au/doh-vaccine-resources/search?tagId=600a70fca487b30018d6b940" TargetMode="External"/><Relationship Id="rId33" Type="http://schemas.openxmlformats.org/officeDocument/2006/relationships/hyperlink" Target="https://cloud.loteagency.com.au/doh-vaccine-resources/search?tagId=600a70fca487b30018d6b970" TargetMode="External"/><Relationship Id="rId38" Type="http://schemas.openxmlformats.org/officeDocument/2006/relationships/hyperlink" Target="https://cloud.loteagency.com.au/doh-vaccine-resources/search?tagId=600a70fca487b30018d6b98e" TargetMode="External"/><Relationship Id="rId2" Type="http://schemas.openxmlformats.org/officeDocument/2006/relationships/notesSlide" Target="../notesSlides/notesSlide17.xml"/><Relationship Id="rId16" Type="http://schemas.openxmlformats.org/officeDocument/2006/relationships/hyperlink" Target="https://cloud.loteagency.com.au/doh-vaccine-resources/search?tagId=600a69f446eeb0001116d2d0" TargetMode="External"/><Relationship Id="rId20" Type="http://schemas.openxmlformats.org/officeDocument/2006/relationships/hyperlink" Target="https://cloud.loteagency.com.au/doh-vaccine-resources/search?tagId=605accf7209cff001107d091" TargetMode="External"/><Relationship Id="rId29" Type="http://schemas.openxmlformats.org/officeDocument/2006/relationships/hyperlink" Target="https://cloud.loteagency.com.au/doh-vaccine-resources/search?tagId=600a70fca487b30018d6b958" TargetMode="External"/><Relationship Id="rId1" Type="http://schemas.openxmlformats.org/officeDocument/2006/relationships/slideLayout" Target="../slideLayouts/slideLayout5.xml"/><Relationship Id="rId6" Type="http://schemas.openxmlformats.org/officeDocument/2006/relationships/hyperlink" Target="https://cloud.loteagency.com.au/doh-vaccine-resources/search?tagId=605c10bdfe59f800115f3ee9" TargetMode="External"/><Relationship Id="rId11" Type="http://schemas.openxmlformats.org/officeDocument/2006/relationships/hyperlink" Target="https://cloud.loteagency.com.au/doh-vaccine-resources/search?tagId=600a69f446eeb0001116d2b2" TargetMode="External"/><Relationship Id="rId24" Type="http://schemas.openxmlformats.org/officeDocument/2006/relationships/hyperlink" Target="https://cloud.loteagency.com.au/doh-vaccine-resources/search?tagId=600a70fca487b30018d6b93a" TargetMode="External"/><Relationship Id="rId32" Type="http://schemas.openxmlformats.org/officeDocument/2006/relationships/hyperlink" Target="https://cloud.loteagency.com.au/doh-vaccine-resources/search?tagId=600a70fca487b30018d6b96a" TargetMode="External"/><Relationship Id="rId37" Type="http://schemas.openxmlformats.org/officeDocument/2006/relationships/hyperlink" Target="https://cloud.loteagency.com.au/doh-vaccine-resources/search?tagId=600a70fca487b30018d6b988" TargetMode="External"/><Relationship Id="rId5" Type="http://schemas.openxmlformats.org/officeDocument/2006/relationships/hyperlink" Target="https://cloud.loteagency.com.au/doh-vaccine-resources/search?tagId=600a62eb46eeb0001116cc31" TargetMode="External"/><Relationship Id="rId15" Type="http://schemas.openxmlformats.org/officeDocument/2006/relationships/hyperlink" Target="https://cloud.loteagency.com.au/doh-vaccine-resources/search?tagId=600a69f446eeb0001116d2ca" TargetMode="External"/><Relationship Id="rId23" Type="http://schemas.openxmlformats.org/officeDocument/2006/relationships/hyperlink" Target="https://cloud.loteagency.com.au/doh-vaccine-resources/search?tagId=600a70fca487b30018d6b934" TargetMode="External"/><Relationship Id="rId28" Type="http://schemas.openxmlformats.org/officeDocument/2006/relationships/hyperlink" Target="https://cloud.loteagency.com.au/doh-vaccine-resources/search?tagId=600a70fca487b30018d6b952" TargetMode="External"/><Relationship Id="rId36" Type="http://schemas.openxmlformats.org/officeDocument/2006/relationships/hyperlink" Target="https://cloud.loteagency.com.au/doh-vaccine-resources/search?tagId=600a70fca487b30018d6b982" TargetMode="External"/><Relationship Id="rId10" Type="http://schemas.openxmlformats.org/officeDocument/2006/relationships/hyperlink" Target="https://cloud.loteagency.com.au/doh-vaccine-resources/search?tagId=600a69f446eeb0001116d2ac" TargetMode="External"/><Relationship Id="rId19" Type="http://schemas.openxmlformats.org/officeDocument/2006/relationships/hyperlink" Target="https://cloud.loteagency.com.au/doh-vaccine-resources/search?tagId=600a70fca487b30018d6b922" TargetMode="External"/><Relationship Id="rId31" Type="http://schemas.openxmlformats.org/officeDocument/2006/relationships/hyperlink" Target="https://cloud.loteagency.com.au/doh-vaccine-resources/search?tagId=600a70fca487b30018d6b964" TargetMode="External"/><Relationship Id="rId4" Type="http://schemas.openxmlformats.org/officeDocument/2006/relationships/hyperlink" Target="https://cloud.loteagency.com.au/doh-vaccine-resources/search?tagId=60589bfed86bb70019fa2e38" TargetMode="External"/><Relationship Id="rId9" Type="http://schemas.openxmlformats.org/officeDocument/2006/relationships/hyperlink" Target="https://cloud.loteagency.com.au/doh-vaccine-resources/search?tagId=600a69f446eeb0001116d2a6" TargetMode="External"/><Relationship Id="rId14" Type="http://schemas.openxmlformats.org/officeDocument/2006/relationships/hyperlink" Target="https://cloud.loteagency.com.au/doh-vaccine-resources/search?tagId=600a69f446eeb0001116d2c4" TargetMode="External"/><Relationship Id="rId22" Type="http://schemas.openxmlformats.org/officeDocument/2006/relationships/hyperlink" Target="https://cloud.loteagency.com.au/doh-vaccine-resources/search?tagId=600a70fca487b30018d6b92e" TargetMode="External"/><Relationship Id="rId27" Type="http://schemas.openxmlformats.org/officeDocument/2006/relationships/hyperlink" Target="https://cloud.loteagency.com.au/doh-vaccine-resources/search?tagId=600a70fca487b30018d6b94c" TargetMode="External"/><Relationship Id="rId30" Type="http://schemas.openxmlformats.org/officeDocument/2006/relationships/hyperlink" Target="https://cloud.loteagency.com.au/doh-vaccine-resources/search?tagId=600a70fca487b30018d6b95e" TargetMode="External"/><Relationship Id="rId35" Type="http://schemas.openxmlformats.org/officeDocument/2006/relationships/hyperlink" Target="https://cloud.loteagency.com.au/doh-vaccine-resources/search?tagId=600a70fca487b30018d6b97c" TargetMode="External"/><Relationship Id="rId8" Type="http://schemas.openxmlformats.org/officeDocument/2006/relationships/hyperlink" Target="https://cloud.loteagency.com.au/doh-vaccine-resources/search?tagId=600a69f446eeb0001116d2a0" TargetMode="External"/><Relationship Id="rId3" Type="http://schemas.openxmlformats.org/officeDocument/2006/relationships/hyperlink" Target="https://cloud.loteagency.com.au/doh-vaccine-resources/search?tagId=600a62eb46eeb0001116cc3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sbs.com.au/language/english/coronavirus-vaccine-rollout-in-australia-in-your-language"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hyperlink" Target="http://www.sbs.com.au/language/coronaviru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service.nsw.gov.au/campaign/service-nsw-mobile-app"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13" Type="http://schemas.openxmlformats.org/officeDocument/2006/relationships/hyperlink" Target="http://www.health.nsw.gov.au/Infectious/covid-19/PublishingImages/everybody-must-check-in-nepali.jpg" TargetMode="External"/><Relationship Id="rId18" Type="http://schemas.openxmlformats.org/officeDocument/2006/relationships/image" Target="../media/image48.png"/><Relationship Id="rId26" Type="http://schemas.openxmlformats.org/officeDocument/2006/relationships/hyperlink" Target="https://www.health.nsw.gov.au/Infectious/covid-19/Documents/check-in-poster.pdf" TargetMode="External"/><Relationship Id="rId3" Type="http://schemas.openxmlformats.org/officeDocument/2006/relationships/hyperlink" Target="http://www.health.nsw.gov.au/Infectious/covid-19/PublishingImages/everybody-must-check-in-arabic.jpg" TargetMode="External"/><Relationship Id="rId21" Type="http://schemas.openxmlformats.org/officeDocument/2006/relationships/hyperlink" Target="https://www.health.nsw.gov.au/Infectious/covid-19/Documents/check-in-assyrian.pdf" TargetMode="External"/><Relationship Id="rId34" Type="http://schemas.openxmlformats.org/officeDocument/2006/relationships/hyperlink" Target="https://www.health.nsw.gov.au/Infectious/covid-19/Documents/check-in-thai.pdf" TargetMode="External"/><Relationship Id="rId7" Type="http://schemas.openxmlformats.org/officeDocument/2006/relationships/hyperlink" Target="http://www.health.nsw.gov.au/Infectious/covid-19/PublishingImages/everybody-must-check-in-tc.jpg" TargetMode="External"/><Relationship Id="rId12" Type="http://schemas.openxmlformats.org/officeDocument/2006/relationships/hyperlink" Target="http://www.health.nsw.gov.au/Infectious/covid-19/PublishingImages/everybody-must-check-in-korean.jpg" TargetMode="External"/><Relationship Id="rId17" Type="http://schemas.openxmlformats.org/officeDocument/2006/relationships/hyperlink" Target="http://www.health.nsw.gov.au/Infectious/covid-19/PublishingImages/everybody-must-check-in-vietnamese.jpg" TargetMode="External"/><Relationship Id="rId25" Type="http://schemas.openxmlformats.org/officeDocument/2006/relationships/hyperlink" Target="https://www.health.nsw.gov.au/Infectious/covid-19/Documents/check-in-dari.pdf" TargetMode="External"/><Relationship Id="rId33" Type="http://schemas.openxmlformats.org/officeDocument/2006/relationships/hyperlink" Target="https://www.health.nsw.gov.au/Infectious/covid-19/Documents/check-in-tamil.pdf" TargetMode="External"/><Relationship Id="rId2" Type="http://schemas.openxmlformats.org/officeDocument/2006/relationships/notesSlide" Target="../notesSlides/notesSlide20.xml"/><Relationship Id="rId16" Type="http://schemas.openxmlformats.org/officeDocument/2006/relationships/hyperlink" Target="http://www.health.nsw.gov.au/Infectious/covid-19/PublishingImages/everybody-must-check-in-thai.jpg" TargetMode="External"/><Relationship Id="rId20" Type="http://schemas.openxmlformats.org/officeDocument/2006/relationships/hyperlink" Target="https://www.health.nsw.gov.au/Infectious/covid-19/Documents/check-in-arabic.pdf" TargetMode="External"/><Relationship Id="rId29" Type="http://schemas.openxmlformats.org/officeDocument/2006/relationships/hyperlink" Target="https://www.health.nsw.gov.au/Infectious/covid-19/Documents/check-in-italian.pdf" TargetMode="External"/><Relationship Id="rId1" Type="http://schemas.openxmlformats.org/officeDocument/2006/relationships/slideLayout" Target="../slideLayouts/slideLayout5.xml"/><Relationship Id="rId6" Type="http://schemas.openxmlformats.org/officeDocument/2006/relationships/hyperlink" Target="http://www.health.nsw.gov.au/Infectious/covid-19/PublishingImages/everybody-must-check-in-sc.jpg" TargetMode="External"/><Relationship Id="rId11" Type="http://schemas.openxmlformats.org/officeDocument/2006/relationships/hyperlink" Target="http://www.health.nsw.gov.au/Infectious/covid-19/PublishingImages/everybody-must-check-in-italian.jpg" TargetMode="External"/><Relationship Id="rId24" Type="http://schemas.openxmlformats.org/officeDocument/2006/relationships/hyperlink" Target="https://www.health.nsw.gov.au/Infectious/covid-19/Documents/check-in-tc.pdf" TargetMode="External"/><Relationship Id="rId32" Type="http://schemas.openxmlformats.org/officeDocument/2006/relationships/hyperlink" Target="https://www.health.nsw.gov.au/Infectious/covid-19/Documents/check-in-spanish.pdf" TargetMode="External"/><Relationship Id="rId5" Type="http://schemas.openxmlformats.org/officeDocument/2006/relationships/hyperlink" Target="http://www.health.nsw.gov.au/Infectious/covid-19/PublishingImages/everybody-must-check-in-bangla.jpg" TargetMode="External"/><Relationship Id="rId15" Type="http://schemas.openxmlformats.org/officeDocument/2006/relationships/hyperlink" Target="http://www.health.nsw.gov.au/Infectious/covid-19/PublishingImages/everybody-must-check-in-spanish.jpg" TargetMode="External"/><Relationship Id="rId23" Type="http://schemas.openxmlformats.org/officeDocument/2006/relationships/hyperlink" Target="https://www.health.nsw.gov.au/Infectious/covid-19/Documents/check-in-sc.pdf" TargetMode="External"/><Relationship Id="rId28" Type="http://schemas.openxmlformats.org/officeDocument/2006/relationships/hyperlink" Target="https://www.health.nsw.gov.au/Infectious/covid-19/Documents/check-in-greek.pdf" TargetMode="External"/><Relationship Id="rId10" Type="http://schemas.openxmlformats.org/officeDocument/2006/relationships/hyperlink" Target="http://www.health.nsw.gov.au/Infectious/covid-19/PublishingImages/everybody-must-check-in-greek.jpg" TargetMode="External"/><Relationship Id="rId19" Type="http://schemas.openxmlformats.org/officeDocument/2006/relationships/image" Target="../media/image49.jpeg"/><Relationship Id="rId31" Type="http://schemas.openxmlformats.org/officeDocument/2006/relationships/hyperlink" Target="https://www.health.nsw.gov.au/Infectious/covid-19/Documents/check-in-nepali.pdf" TargetMode="External"/><Relationship Id="rId4" Type="http://schemas.openxmlformats.org/officeDocument/2006/relationships/hyperlink" Target="http://www.health.nsw.gov.au/Infectious/covid-19/PublishingImages/everybody-must-check-in-assyrian.jpg" TargetMode="External"/><Relationship Id="rId9" Type="http://schemas.openxmlformats.org/officeDocument/2006/relationships/hyperlink" Target="https://www.health.nsw.gov.au/Infectious/covid-19/PublishingImages/check-in-1.png" TargetMode="External"/><Relationship Id="rId14" Type="http://schemas.openxmlformats.org/officeDocument/2006/relationships/hyperlink" Target="http://www.health.nsw.gov.au/Infectious/covid-19/PublishingImages/everybody-must-check-in-persian.jpg" TargetMode="External"/><Relationship Id="rId22" Type="http://schemas.openxmlformats.org/officeDocument/2006/relationships/hyperlink" Target="https://www.health.nsw.gov.au/Infectious/covid-19/Documents/check-in-bangla.pdf" TargetMode="External"/><Relationship Id="rId27" Type="http://schemas.openxmlformats.org/officeDocument/2006/relationships/hyperlink" Target="https://www.health.nsw.gov.au/Infectious/covid-19/Documents/check-in-farsi.pdf" TargetMode="External"/><Relationship Id="rId30" Type="http://schemas.openxmlformats.org/officeDocument/2006/relationships/hyperlink" Target="https://www.health.nsw.gov.au/Infectious/covid-19/Documents/check-in-korean.pdf" TargetMode="External"/><Relationship Id="rId35" Type="http://schemas.openxmlformats.org/officeDocument/2006/relationships/hyperlink" Target="https://www.health.nsw.gov.au/Infectious/covid-19/Documents/check-in-vietnamese.pdf" TargetMode="External"/><Relationship Id="rId8" Type="http://schemas.openxmlformats.org/officeDocument/2006/relationships/hyperlink" Target="http://www.health.nsw.gov.au/Infectious/covid-19/PublishingImages/everybody-must-check-in-dari.jpg" TargetMode="External"/></Relationships>
</file>

<file path=ppt/slides/_rels/slide25.xml.rels><?xml version="1.0" encoding="UTF-8" standalone="yes"?>
<Relationships xmlns="http://schemas.openxmlformats.org/package/2006/relationships"><Relationship Id="rId26" Type="http://schemas.openxmlformats.org/officeDocument/2006/relationships/hyperlink" Target="https://www.health.nsw.gov.au/Infectious/covid-19/Documents/testing-kinyarwanda.pdf" TargetMode="External"/><Relationship Id="rId21" Type="http://schemas.openxmlformats.org/officeDocument/2006/relationships/hyperlink" Target="https://www.health.nsw.gov.au/Infectious/covid-19/Documents/testing-indonesian.pdf" TargetMode="External"/><Relationship Id="rId42" Type="http://schemas.openxmlformats.org/officeDocument/2006/relationships/hyperlink" Target="https://www.health.nsw.gov.au/Infectious/covid-19/Publications/testing-sinhalese.pdf" TargetMode="External"/><Relationship Id="rId47" Type="http://schemas.openxmlformats.org/officeDocument/2006/relationships/hyperlink" Target="https://www.health.nsw.gov.au/Infectious/covid-19/Documents/testing-tibetan.pdf" TargetMode="External"/><Relationship Id="rId63" Type="http://schemas.openxmlformats.org/officeDocument/2006/relationships/hyperlink" Target="https://www.health.nsw.gov.au/Infectious/covid-19/Documents/how-do-i-self-isolate-hindi.pdf" TargetMode="External"/><Relationship Id="rId68" Type="http://schemas.openxmlformats.org/officeDocument/2006/relationships/hyperlink" Target="http://www.health.nsw.gov.au/Infectious/covid-19/Documents/how-to-isolate-nepali.pdf" TargetMode="External"/><Relationship Id="rId84" Type="http://schemas.openxmlformats.org/officeDocument/2006/relationships/hyperlink" Target="https://www.health.nsw.gov.au/Infectious/covid-19/Documents/got-symptoms-get-tested-poster-khmer.pdf" TargetMode="External"/><Relationship Id="rId89" Type="http://schemas.openxmlformats.org/officeDocument/2006/relationships/hyperlink" Target="https://www.health.nsw.gov.au/Infectious/covid-19/Documents/got-symptoms-get-tested-poster-russian.pdf" TargetMode="External"/><Relationship Id="rId16" Type="http://schemas.openxmlformats.org/officeDocument/2006/relationships/hyperlink" Target="https://www.health.nsw.gov.au/Infectious/covid-19/Documents/testing-french.pdf" TargetMode="External"/><Relationship Id="rId11" Type="http://schemas.openxmlformats.org/officeDocument/2006/relationships/hyperlink" Target="https://www.health.nsw.gov.au/Infectious/covid-19/Documents/testing-dari.pdf" TargetMode="External"/><Relationship Id="rId32" Type="http://schemas.openxmlformats.org/officeDocument/2006/relationships/hyperlink" Target="https://www.health.nsw.gov.au/Infectious/covid-19/Publications/testing-macedonian.pdf" TargetMode="External"/><Relationship Id="rId37" Type="http://schemas.openxmlformats.org/officeDocument/2006/relationships/hyperlink" Target="https://www.health.nsw.gov.au/Infectious/covid-19/Publications/testing-polish.pdf" TargetMode="External"/><Relationship Id="rId53" Type="http://schemas.openxmlformats.org/officeDocument/2006/relationships/image" Target="../media/image50.png"/><Relationship Id="rId58" Type="http://schemas.openxmlformats.org/officeDocument/2006/relationships/hyperlink" Target="http://www.health.nsw.gov.au/Infectious/covid-19/Documents/how-to-isolate-sc.pdf" TargetMode="External"/><Relationship Id="rId74" Type="http://schemas.openxmlformats.org/officeDocument/2006/relationships/hyperlink" Target="https://www.health.nsw.gov.au/Infectious/covid-19/Documents/how-do-i-self-isolate-vietnamese.pdf" TargetMode="External"/><Relationship Id="rId79" Type="http://schemas.openxmlformats.org/officeDocument/2006/relationships/hyperlink" Target="https://www.health.nsw.gov.au/Infectious/covid-19/Documents/got-symptoms-get-tested-poster-greek.pdf" TargetMode="External"/><Relationship Id="rId5" Type="http://schemas.openxmlformats.org/officeDocument/2006/relationships/hyperlink" Target="https://www.health.nsw.gov.au/Infectious/covid-19/Documents/testing-assyrian.pdf" TargetMode="External"/><Relationship Id="rId90" Type="http://schemas.openxmlformats.org/officeDocument/2006/relationships/hyperlink" Target="https://www.health.nsw.gov.au/Infectious/covid-19/Documents/got-symptoms-get-tested-poster-spanish.pdf" TargetMode="External"/><Relationship Id="rId22" Type="http://schemas.openxmlformats.org/officeDocument/2006/relationships/hyperlink" Target="https://www.health.nsw.gov.au/Infectious/covid-19/Publications/testing-italian.pdf" TargetMode="External"/><Relationship Id="rId27" Type="http://schemas.openxmlformats.org/officeDocument/2006/relationships/hyperlink" Target="https://www.health.nsw.gov.au/Infectious/covid-19/Publications/testing-kirundi.pdf" TargetMode="External"/><Relationship Id="rId43" Type="http://schemas.openxmlformats.org/officeDocument/2006/relationships/hyperlink" Target="https://www.health.nsw.gov.au/Infectious/covid-19/Publications/testing-spanish.pdf" TargetMode="External"/><Relationship Id="rId48" Type="http://schemas.openxmlformats.org/officeDocument/2006/relationships/hyperlink" Target="https://www.health.nsw.gov.au/Infectious/covid-19/Documents/testing-tigrinya.pdf" TargetMode="External"/><Relationship Id="rId64" Type="http://schemas.openxmlformats.org/officeDocument/2006/relationships/hyperlink" Target="http://www.health.nsw.gov.au/Infectious/covid-19/Documents/how-to-isolate-italian.pdf" TargetMode="External"/><Relationship Id="rId69" Type="http://schemas.openxmlformats.org/officeDocument/2006/relationships/hyperlink" Target="https://www.health.nsw.gov.au/Infectious/covid-19/Documents/how-do-i-self-isolate-punjabi.pdf" TargetMode="External"/><Relationship Id="rId8" Type="http://schemas.openxmlformats.org/officeDocument/2006/relationships/hyperlink" Target="https://www.health.nsw.gov.au/Infectious/covid-19/Publications/testing-cs.pdf" TargetMode="External"/><Relationship Id="rId51" Type="http://schemas.openxmlformats.org/officeDocument/2006/relationships/hyperlink" Target="https://www.health.nsw.gov.au/Infectious/covid-19/Documents/testing-urdu.pdf" TargetMode="External"/><Relationship Id="rId72" Type="http://schemas.openxmlformats.org/officeDocument/2006/relationships/hyperlink" Target="https://www.health.nsw.gov.au/Infectious/covid-19/Documents/how-do-i-self-isolate-thai.pdf" TargetMode="External"/><Relationship Id="rId80" Type="http://schemas.openxmlformats.org/officeDocument/2006/relationships/hyperlink" Target="https://www.health.nsw.gov.au/Infectious/covid-19/Documents/got-symptoms-get-tested-poster-gujarati.pdf" TargetMode="External"/><Relationship Id="rId85" Type="http://schemas.openxmlformats.org/officeDocument/2006/relationships/hyperlink" Target="https://www.health.nsw.gov.au/Infectious/covid-19/Documents/got-symptoms-get-tested-poster-korean.pdf" TargetMode="External"/><Relationship Id="rId93" Type="http://schemas.openxmlformats.org/officeDocument/2006/relationships/image" Target="../media/image52.png"/><Relationship Id="rId3" Type="http://schemas.openxmlformats.org/officeDocument/2006/relationships/hyperlink" Target="https://www.health.nsw.gov.au/Infectious/covid-19/Publications/testing-arabic.pdf" TargetMode="External"/><Relationship Id="rId12" Type="http://schemas.openxmlformats.org/officeDocument/2006/relationships/hyperlink" Target="https://www.health.nsw.gov.au/Infectious/covid-19/Publications/testing-dinka.pdf" TargetMode="External"/><Relationship Id="rId17" Type="http://schemas.openxmlformats.org/officeDocument/2006/relationships/hyperlink" Target="https://www.health.nsw.gov.au/Infectious/covid-19/Publications/testing-greek.pdf" TargetMode="External"/><Relationship Id="rId25" Type="http://schemas.openxmlformats.org/officeDocument/2006/relationships/hyperlink" Target="https://www.health.nsw.gov.au/Infectious/covid-19/Documents/testing-khmer.pdf" TargetMode="External"/><Relationship Id="rId33" Type="http://schemas.openxmlformats.org/officeDocument/2006/relationships/hyperlink" Target="https://www.health.nsw.gov.au/Infectious/covid-19/Documents/testing-maltese.pdf" TargetMode="External"/><Relationship Id="rId38" Type="http://schemas.openxmlformats.org/officeDocument/2006/relationships/hyperlink" Target="https://www.health.nsw.gov.au/Infectious/covid-19/Publications/testing-portuguese.pdf" TargetMode="External"/><Relationship Id="rId46" Type="http://schemas.openxmlformats.org/officeDocument/2006/relationships/hyperlink" Target="https://www.health.nsw.gov.au/Infectious/covid-19/Documents/testing-thai.pdf" TargetMode="External"/><Relationship Id="rId59" Type="http://schemas.openxmlformats.org/officeDocument/2006/relationships/hyperlink" Target="http://www.health.nsw.gov.au/Infectious/covid-19/Documents/how-to-isolate-tc.pdf" TargetMode="External"/><Relationship Id="rId67" Type="http://schemas.openxmlformats.org/officeDocument/2006/relationships/hyperlink" Target="https://www.health.nsw.gov.au/Infectious/factsheets/Factsheets/how-do-I-self-isolate-lao.pdf" TargetMode="External"/><Relationship Id="rId20" Type="http://schemas.openxmlformats.org/officeDocument/2006/relationships/hyperlink" Target="https://www.health.nsw.gov.au/Infectious/covid-19/Publications/testing-hindi.pdf" TargetMode="External"/><Relationship Id="rId41" Type="http://schemas.openxmlformats.org/officeDocument/2006/relationships/hyperlink" Target="https://www.health.nsw.gov.au/Infectious/covid-19/Publications/testing-serbian.pdf" TargetMode="External"/><Relationship Id="rId54" Type="http://schemas.openxmlformats.org/officeDocument/2006/relationships/image" Target="../media/image51.png"/><Relationship Id="rId62" Type="http://schemas.openxmlformats.org/officeDocument/2006/relationships/hyperlink" Target="http://www.health.nsw.gov.au/Infectious/covid-19/Documents/how-to-isolate-greek.pdf" TargetMode="External"/><Relationship Id="rId70" Type="http://schemas.openxmlformats.org/officeDocument/2006/relationships/hyperlink" Target="https://www.health.nsw.gov.au/Infectious/factsheets/Factsheets/how-do-I-self-isolate-samoan.pdf" TargetMode="External"/><Relationship Id="rId75" Type="http://schemas.openxmlformats.org/officeDocument/2006/relationships/hyperlink" Target="https://www.health.nsw.gov.au/Infectious/covid-19/Documents/got-symptoms-get-tested-poster-arabic.pdf" TargetMode="External"/><Relationship Id="rId83" Type="http://schemas.openxmlformats.org/officeDocument/2006/relationships/hyperlink" Target="https://www.health.nsw.gov.au/Infectious/covid-19/Documents/got-symptoms-get-tested-poster-italian.pdf" TargetMode="External"/><Relationship Id="rId88" Type="http://schemas.openxmlformats.org/officeDocument/2006/relationships/hyperlink" Target="https://www.health.nsw.gov.au/Infectious/covid-19/Documents/got-symptoms-get-tested-poster-punjabi.pdf" TargetMode="External"/><Relationship Id="rId91" Type="http://schemas.openxmlformats.org/officeDocument/2006/relationships/hyperlink" Target="https://www.health.nsw.gov.au/Infectious/covid-19/Documents/got-symptoms-get-tested-poster-thai.pdf" TargetMode="External"/><Relationship Id="rId1" Type="http://schemas.openxmlformats.org/officeDocument/2006/relationships/slideLayout" Target="../slideLayouts/slideLayout5.xml"/><Relationship Id="rId6" Type="http://schemas.openxmlformats.org/officeDocument/2006/relationships/hyperlink" Target="https://www.health.nsw.gov.au/Infectious/covid-19/Documents/testing-bangla.pdf" TargetMode="External"/><Relationship Id="rId15" Type="http://schemas.openxmlformats.org/officeDocument/2006/relationships/hyperlink" Target="https://www.health.nsw.gov.au/Infectious/covid-19/Documents/testing-filipino.pdf" TargetMode="External"/><Relationship Id="rId23" Type="http://schemas.openxmlformats.org/officeDocument/2006/relationships/hyperlink" Target="https://www.health.nsw.gov.au/Infectious/covid-19/Documents/testing-japanese.pdf" TargetMode="External"/><Relationship Id="rId28" Type="http://schemas.openxmlformats.org/officeDocument/2006/relationships/hyperlink" Target="https://www.health.nsw.gov.au/Infectious/covid-19/Documents/testing-korean.pdf.pdf" TargetMode="External"/><Relationship Id="rId36" Type="http://schemas.openxmlformats.org/officeDocument/2006/relationships/hyperlink" Target="https://www.health.nsw.gov.au/Infectious/covid-19/Documents/testing-pashto.pdf" TargetMode="External"/><Relationship Id="rId49" Type="http://schemas.openxmlformats.org/officeDocument/2006/relationships/hyperlink" Target="https://www.health.nsw.gov.au/Infectious/covid-19/Documents/testing-tongan.pdf" TargetMode="External"/><Relationship Id="rId57" Type="http://schemas.openxmlformats.org/officeDocument/2006/relationships/hyperlink" Target="http://www.health.nsw.gov.au/Infectious/covid-19/Documents/how-to-isolate-bangla.pdf" TargetMode="External"/><Relationship Id="rId10" Type="http://schemas.openxmlformats.org/officeDocument/2006/relationships/hyperlink" Target="https://www.health.nsw.gov.au/Infectious/covid-19/Publications/testing-croatian.pdf" TargetMode="External"/><Relationship Id="rId31" Type="http://schemas.openxmlformats.org/officeDocument/2006/relationships/hyperlink" Target="https://www.health.nsw.gov.au/Infectious/covid-19/Publications/testing-lao.pdf" TargetMode="External"/><Relationship Id="rId44" Type="http://schemas.openxmlformats.org/officeDocument/2006/relationships/hyperlink" Target="https://www.health.nsw.gov.au/Infectious/covid-19/Publications/testing-swahili.pdf" TargetMode="External"/><Relationship Id="rId52" Type="http://schemas.openxmlformats.org/officeDocument/2006/relationships/hyperlink" Target="https://www.health.nsw.gov.au/Infectious/covid-19/Publications/testing-vietnamese.pdf" TargetMode="External"/><Relationship Id="rId60" Type="http://schemas.openxmlformats.org/officeDocument/2006/relationships/hyperlink" Target="https://www.health.nsw.gov.au/Infectious/covid-19/Publications/self-isolate-infographic.pdf" TargetMode="External"/><Relationship Id="rId65" Type="http://schemas.openxmlformats.org/officeDocument/2006/relationships/hyperlink" Target="https://www.health.nsw.gov.au/Infectious/covid-19/Documents/how-to-isolate-khmer.pdf" TargetMode="External"/><Relationship Id="rId73" Type="http://schemas.openxmlformats.org/officeDocument/2006/relationships/hyperlink" Target="https://www.health.nsw.gov.au/Infectious/covid-19/Documents/how-do-i-self-isolate-tongan.pdf" TargetMode="External"/><Relationship Id="rId78" Type="http://schemas.openxmlformats.org/officeDocument/2006/relationships/hyperlink" Target="https://www.health.nsw.gov.au/Infectious/covid-19/Documents/got-symptoms-get-tested-poster.pdf" TargetMode="External"/><Relationship Id="rId81" Type="http://schemas.openxmlformats.org/officeDocument/2006/relationships/hyperlink" Target="https://www.health.nsw.gov.au/Infectious/covid-19/Documents/got-symptoms-get-tested-poster-hindi.pdf" TargetMode="External"/><Relationship Id="rId86" Type="http://schemas.openxmlformats.org/officeDocument/2006/relationships/hyperlink" Target="https://www.health.nsw.gov.au/Infectious/covid-19/Documents/got-symptoms-get-tested-poster-lao.pdf" TargetMode="External"/><Relationship Id="rId4" Type="http://schemas.openxmlformats.org/officeDocument/2006/relationships/hyperlink" Target="https://www.health.nsw.gov.au/Infectious/covid-19/Documents/testing-armenian.pdf" TargetMode="External"/><Relationship Id="rId9" Type="http://schemas.openxmlformats.org/officeDocument/2006/relationships/hyperlink" Target="https://www.health.nsw.gov.au/Infectious/covid-19/Publications/testing-ct.pdf" TargetMode="External"/><Relationship Id="rId13" Type="http://schemas.openxmlformats.org/officeDocument/2006/relationships/hyperlink" Target="https://www.health.nsw.gov.au/Infectious/covid-19/Publications/factsheet-testing.pdf" TargetMode="External"/><Relationship Id="rId18" Type="http://schemas.openxmlformats.org/officeDocument/2006/relationships/hyperlink" Target="https://www.health.nsw.gov.au/Infectious/covid-19/Documents/testing-gujarati.pdf" TargetMode="External"/><Relationship Id="rId39" Type="http://schemas.openxmlformats.org/officeDocument/2006/relationships/hyperlink" Target="https://www.health.nsw.gov.au/Infectious/covid-19/Documents/testing-punjabi.pdf" TargetMode="External"/><Relationship Id="rId34" Type="http://schemas.openxmlformats.org/officeDocument/2006/relationships/hyperlink" Target="https://www.health.nsw.gov.au/Infectious/covid-19/Documents/testing-mongolian.pdf" TargetMode="External"/><Relationship Id="rId50" Type="http://schemas.openxmlformats.org/officeDocument/2006/relationships/hyperlink" Target="https://www.health.nsw.gov.au/Infectious/covid-19/Publications/testing-turkish.pdf" TargetMode="External"/><Relationship Id="rId55" Type="http://schemas.openxmlformats.org/officeDocument/2006/relationships/hyperlink" Target="http://www.health.nsw.gov.au/Infectious/covid-19/Documents/how-to-isolate-arabic.pdf" TargetMode="External"/><Relationship Id="rId76" Type="http://schemas.openxmlformats.org/officeDocument/2006/relationships/hyperlink" Target="https://www.health.nsw.gov.au/Infectious/covid-19/Documents/got-symptoms-get-tested-poster-bangla.pdf" TargetMode="External"/><Relationship Id="rId7" Type="http://schemas.openxmlformats.org/officeDocument/2006/relationships/hyperlink" Target="https://www.health.nsw.gov.au/Infectious/covid-19/Publications/testing-burmese.pdf" TargetMode="External"/><Relationship Id="rId71" Type="http://schemas.openxmlformats.org/officeDocument/2006/relationships/hyperlink" Target="http://www.health.nsw.gov.au/Infectious/covid-19/Documents/how-to-isolate-spanish.pdf" TargetMode="External"/><Relationship Id="rId92" Type="http://schemas.openxmlformats.org/officeDocument/2006/relationships/hyperlink" Target="https://www.health.nsw.gov.au/Infectious/covid-19/Documents/got-symptoms-get-tested-poster-vietnamese.pdf" TargetMode="External"/><Relationship Id="rId2" Type="http://schemas.openxmlformats.org/officeDocument/2006/relationships/notesSlide" Target="../notesSlides/notesSlide21.xml"/><Relationship Id="rId29" Type="http://schemas.openxmlformats.org/officeDocument/2006/relationships/hyperlink" Target="https://www.health.nsw.gov.au/Infectious/covid-19/Documents/testing-kurdish-kurmanji.pdf" TargetMode="External"/><Relationship Id="rId24" Type="http://schemas.openxmlformats.org/officeDocument/2006/relationships/hyperlink" Target="https://www.health.nsw.gov.au/Infectious/covid-19/Publications/testing-karen.pdf" TargetMode="External"/><Relationship Id="rId40" Type="http://schemas.openxmlformats.org/officeDocument/2006/relationships/hyperlink" Target="https://www.health.nsw.gov.au/Infectious/covid-19/Publications/testing-russian.pdf" TargetMode="External"/><Relationship Id="rId45" Type="http://schemas.openxmlformats.org/officeDocument/2006/relationships/hyperlink" Target="https://www.health.nsw.gov.au/Infectious/covid-19/Documents/testing-tamil.pdf" TargetMode="External"/><Relationship Id="rId66" Type="http://schemas.openxmlformats.org/officeDocument/2006/relationships/hyperlink" Target="http://www.health.nsw.gov.au/Infectious/covid-19/Documents/how-to-isolate-korean.pdf" TargetMode="External"/><Relationship Id="rId87" Type="http://schemas.openxmlformats.org/officeDocument/2006/relationships/hyperlink" Target="https://www.health.nsw.gov.au/Infectious/covid-19/Documents/got-symptoms-get-tested-poster-nepali.pdf" TargetMode="External"/><Relationship Id="rId61" Type="http://schemas.openxmlformats.org/officeDocument/2006/relationships/hyperlink" Target="http://www.health.nsw.gov.au/Infectious/covid-19/Documents/how-to-isolate-farsi.pdf" TargetMode="External"/><Relationship Id="rId82" Type="http://schemas.openxmlformats.org/officeDocument/2006/relationships/hyperlink" Target="https://www.health.nsw.gov.au/Infectious/covid-19/Documents/got-symptoms-get-tested-poster-indonesian.pdf" TargetMode="External"/><Relationship Id="rId19" Type="http://schemas.openxmlformats.org/officeDocument/2006/relationships/hyperlink" Target="https://www.health.nsw.gov.au/Infectious/covid-19/Documents/testing-hazaragi.pdf" TargetMode="External"/><Relationship Id="rId14" Type="http://schemas.openxmlformats.org/officeDocument/2006/relationships/hyperlink" Target="https://www.health.nsw.gov.au/Infectious/covid-19/Publications/testing-farsi.pdf" TargetMode="External"/><Relationship Id="rId30" Type="http://schemas.openxmlformats.org/officeDocument/2006/relationships/hyperlink" Target="https://www.health.nsw.gov.au/Infectious/covid-19/Documents/testing-kurdish-sorani.pdf" TargetMode="External"/><Relationship Id="rId35" Type="http://schemas.openxmlformats.org/officeDocument/2006/relationships/hyperlink" Target="https://www.health.nsw.gov.au/Infectious/covid-19/Documents/testing-nepali.pdf" TargetMode="External"/><Relationship Id="rId56" Type="http://schemas.openxmlformats.org/officeDocument/2006/relationships/hyperlink" Target="http://www.health.nsw.gov.au/Infectious/covid-19/Documents/how-to-isolate-assyrian.pdf" TargetMode="External"/><Relationship Id="rId77" Type="http://schemas.openxmlformats.org/officeDocument/2006/relationships/hyperlink" Target="https://www.health.nsw.gov.au/Infectious/covid-19/Documents/got-symptoms-get-tested-poster-simplified-chinese.pdf"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ww.nsw.gov.au/sites/default/files/2020-12/covid-19-poster-get-tested-if-unwell-hindi.pdf" TargetMode="External"/><Relationship Id="rId13" Type="http://schemas.openxmlformats.org/officeDocument/2006/relationships/hyperlink" Target="https://www.health.nsw.gov.au/Infectious/covid-19/Documents/testing-poster-armenian-croatian-russian-serbian.pdf" TargetMode="External"/><Relationship Id="rId18" Type="http://schemas.openxmlformats.org/officeDocument/2006/relationships/hyperlink" Target="https://www.health.nsw.gov.au/Infectious/covid-19/Documents/testing-poster-dinka-kirundi-samoan-tongan.pdf" TargetMode="External"/><Relationship Id="rId3" Type="http://schemas.openxmlformats.org/officeDocument/2006/relationships/hyperlink" Target="https://www.nsw.gov.au/sites/default/files/2020-11/covid-19-poster-get-tested-if-unwell-Arabic.pdf" TargetMode="External"/><Relationship Id="rId21" Type="http://schemas.openxmlformats.org/officeDocument/2006/relationships/hyperlink" Target="https://www.health.nsw.gov.au/Infectious/covid-19/Documents/testing-poster-indo-japanese-mongolian-thai.pdf" TargetMode="External"/><Relationship Id="rId7" Type="http://schemas.openxmlformats.org/officeDocument/2006/relationships/hyperlink" Target="https://www.nsw.gov.au/sites/default/files/2020-12/covid-19-poster-get-tested-if-unwell-greek.pdf" TargetMode="External"/><Relationship Id="rId12" Type="http://schemas.openxmlformats.org/officeDocument/2006/relationships/hyperlink" Target="https://www.health.nsw.gov.au/Infectious/covid-19/Documents/testing-poster-arabic-assyrian-farsi-urdu.pdf" TargetMode="External"/><Relationship Id="rId17" Type="http://schemas.openxmlformats.org/officeDocument/2006/relationships/hyperlink" Target="https://www.health.nsw.gov.au/Infectious/covid-19/Documents/testing-poster-dari-khmer-kurdish-kurmanji.pdf" TargetMode="External"/><Relationship Id="rId2" Type="http://schemas.openxmlformats.org/officeDocument/2006/relationships/notesSlide" Target="../notesSlides/notesSlide22.xml"/><Relationship Id="rId16" Type="http://schemas.openxmlformats.org/officeDocument/2006/relationships/hyperlink" Target="https://www.health.nsw.gov.au/Infectious/covid-19/Documents/testing-poster-chinese-korean-vietnamese.pdf" TargetMode="External"/><Relationship Id="rId20" Type="http://schemas.openxmlformats.org/officeDocument/2006/relationships/hyperlink" Target="https://www.health.nsw.gov.au/Infectious/covid-19/Documents/testing-poster-greek-italian-macedonian-polish.pdf" TargetMode="External"/><Relationship Id="rId1" Type="http://schemas.openxmlformats.org/officeDocument/2006/relationships/slideLayout" Target="../slideLayouts/slideLayout5.xml"/><Relationship Id="rId6" Type="http://schemas.openxmlformats.org/officeDocument/2006/relationships/hyperlink" Target="https://www.nsw.gov.au/sites/default/files/2020-09/covid-19-safety-plan-posters-get-tested-if-unwell.pdf" TargetMode="External"/><Relationship Id="rId11" Type="http://schemas.openxmlformats.org/officeDocument/2006/relationships/image" Target="../media/image54.png"/><Relationship Id="rId5" Type="http://schemas.openxmlformats.org/officeDocument/2006/relationships/hyperlink" Target="https://www.nsw.gov.au/sites/default/files/2020-11/covid-19-poster-get-tested-traditional-chinese.pdf" TargetMode="External"/><Relationship Id="rId15" Type="http://schemas.openxmlformats.org/officeDocument/2006/relationships/hyperlink" Target="https://www.health.nsw.gov.au/Infectious/covid-19/Documents/testing-poster-burmese-karen-swahili-tibetan.pdf" TargetMode="External"/><Relationship Id="rId10" Type="http://schemas.openxmlformats.org/officeDocument/2006/relationships/image" Target="../media/image53.png"/><Relationship Id="rId19" Type="http://schemas.openxmlformats.org/officeDocument/2006/relationships/hyperlink" Target="https://www.health.nsw.gov.au/Infectious/covid-19/Documents/testing-poster-french-portuguese-spanish-turkish.pdf" TargetMode="External"/><Relationship Id="rId4" Type="http://schemas.openxmlformats.org/officeDocument/2006/relationships/hyperlink" Target="https://www.nsw.gov.au/sites/default/files/2020-11/covid-19-poster-get-tested-if-unwell-simplified-chinese.pdf" TargetMode="External"/><Relationship Id="rId9" Type="http://schemas.openxmlformats.org/officeDocument/2006/relationships/hyperlink" Target="https://www.nsw.gov.au/sites/default/files/2020-12/covid-19-poster-get-tested-if-unwell-vietnamese.pdf" TargetMode="External"/><Relationship Id="rId14" Type="http://schemas.openxmlformats.org/officeDocument/2006/relationships/hyperlink" Target="https://www.health.nsw.gov.au/Infectious/covid-19/Documents/testing-poster-bangla-nepali-punjabi-tamil.pdf" TargetMode="External"/></Relationships>
</file>

<file path=ppt/slides/_rels/slide27.xml.rels><?xml version="1.0" encoding="UTF-8" standalone="yes"?>
<Relationships xmlns="http://schemas.openxmlformats.org/package/2006/relationships"><Relationship Id="rId13" Type="http://schemas.openxmlformats.org/officeDocument/2006/relationships/hyperlink" Target="https://www.health.nsw.gov.au/Infectious/diseases/Documents/stop-the-spread-burmese.pdf" TargetMode="External"/><Relationship Id="rId18" Type="http://schemas.openxmlformats.org/officeDocument/2006/relationships/hyperlink" Target="https://www.health.nsw.gov.au/Infectious/diseases/Documents/stop-the-spread-greek.pdf" TargetMode="External"/><Relationship Id="rId26" Type="http://schemas.openxmlformats.org/officeDocument/2006/relationships/hyperlink" Target="https://www.health.nsw.gov.au/Infectious/diseases/Documents/stop-the-spread-portuguese.pdf" TargetMode="External"/><Relationship Id="rId39" Type="http://schemas.openxmlformats.org/officeDocument/2006/relationships/hyperlink" Target="https://www.health.nsw.gov.au/Infectious/covid-19/Documents/poster-hand-hygiene-korean.pdf" TargetMode="External"/><Relationship Id="rId21" Type="http://schemas.openxmlformats.org/officeDocument/2006/relationships/hyperlink" Target="https://www.health.nsw.gov.au/Infectious/diseases/Documents/stop-the-spread-japanese.pdf" TargetMode="External"/><Relationship Id="rId34" Type="http://schemas.openxmlformats.org/officeDocument/2006/relationships/hyperlink" Target="https://www.health.nsw.gov.au/Infectious/covid-19/Documents/poster-hand-hygiene-arabic.pdf" TargetMode="External"/><Relationship Id="rId7" Type="http://schemas.openxmlformats.org/officeDocument/2006/relationships/hyperlink" Target="https://www.nsw.gov.au/sites/default/files/2020-12/covid-19-poster-wash-hands-20-seconds-greek.pdf" TargetMode="External"/><Relationship Id="rId2" Type="http://schemas.openxmlformats.org/officeDocument/2006/relationships/notesSlide" Target="../notesSlides/notesSlide23.xml"/><Relationship Id="rId16" Type="http://schemas.openxmlformats.org/officeDocument/2006/relationships/hyperlink" Target="https://www.health.nsw.gov.au/Infectious/diseases/Documents/stop-the-spread.pdf" TargetMode="External"/><Relationship Id="rId20" Type="http://schemas.openxmlformats.org/officeDocument/2006/relationships/hyperlink" Target="https://www.health.nsw.gov.au/Infectious/diseases/Documents/stop-the-spread-italian.pdf" TargetMode="External"/><Relationship Id="rId29" Type="http://schemas.openxmlformats.org/officeDocument/2006/relationships/hyperlink" Target="https://www.health.nsw.gov.au/Infectious/diseases/Documents/stop-the-spread-thai.pdf" TargetMode="External"/><Relationship Id="rId41" Type="http://schemas.openxmlformats.org/officeDocument/2006/relationships/hyperlink" Target="https://www.health.nsw.gov.au/Infectious/covid-19/Documents/poster-hand-hygiene-vietnamese.pdf" TargetMode="External"/><Relationship Id="rId1" Type="http://schemas.openxmlformats.org/officeDocument/2006/relationships/slideLayout" Target="../slideLayouts/slideLayout5.xml"/><Relationship Id="rId6" Type="http://schemas.openxmlformats.org/officeDocument/2006/relationships/hyperlink" Target="https://www.nsw.gov.au/sites/default/files/2020-09/covid-19-safety-plan-posters-hand-hygiene_0.pdf" TargetMode="External"/><Relationship Id="rId11" Type="http://schemas.openxmlformats.org/officeDocument/2006/relationships/hyperlink" Target="https://www.health.nsw.gov.au/Infectious/diseases/Documents/stop-the-spread-arabic.pdf" TargetMode="External"/><Relationship Id="rId24" Type="http://schemas.openxmlformats.org/officeDocument/2006/relationships/hyperlink" Target="https://www.health.nsw.gov.au/Infectious/diseases/Documents/stop-the-spread-mongolian.pdf" TargetMode="External"/><Relationship Id="rId32" Type="http://schemas.openxmlformats.org/officeDocument/2006/relationships/image" Target="../media/image56.png"/><Relationship Id="rId37" Type="http://schemas.openxmlformats.org/officeDocument/2006/relationships/hyperlink" Target="https://www.health.nsw.gov.au/Infectious/covid-19/Documents/poster-hand-hygiene-greek.pdf" TargetMode="External"/><Relationship Id="rId40" Type="http://schemas.openxmlformats.org/officeDocument/2006/relationships/hyperlink" Target="https://www.health.nsw.gov.au/Infectious/covid-19/Documents/poster-hand-hygiene-nepali.pdf" TargetMode="External"/><Relationship Id="rId5" Type="http://schemas.openxmlformats.org/officeDocument/2006/relationships/hyperlink" Target="https://www.nsw.gov.au/sites/default/files/2020-11/covid-19-poster-wash-hands-for-20-seconds-traditional-chinese.pdf" TargetMode="External"/><Relationship Id="rId15" Type="http://schemas.openxmlformats.org/officeDocument/2006/relationships/hyperlink" Target="https://www.health.nsw.gov.au/Infectious/diseases/Documents/stop-the-spread-dari.pdf" TargetMode="External"/><Relationship Id="rId23" Type="http://schemas.openxmlformats.org/officeDocument/2006/relationships/hyperlink" Target="https://www.health.nsw.gov.au/Infectious/diseases/Documents/stop-the-spread-korean.pdf" TargetMode="External"/><Relationship Id="rId28" Type="http://schemas.openxmlformats.org/officeDocument/2006/relationships/hyperlink" Target="https://www.health.nsw.gov.au/Infectious/diseases/Documents/stop-the-spread-swahili.pdf" TargetMode="External"/><Relationship Id="rId36" Type="http://schemas.openxmlformats.org/officeDocument/2006/relationships/hyperlink" Target="https://www.health.nsw.gov.au/Infectious/covid-19/Documents/poster-hand-hygiene-sc.pdf" TargetMode="External"/><Relationship Id="rId10" Type="http://schemas.openxmlformats.org/officeDocument/2006/relationships/image" Target="../media/image55.png"/><Relationship Id="rId19" Type="http://schemas.openxmlformats.org/officeDocument/2006/relationships/hyperlink" Target="https://www.health.nsw.gov.au/Infectious/diseases/Documents/stop-the-spread-indonesian.pdf" TargetMode="External"/><Relationship Id="rId31" Type="http://schemas.openxmlformats.org/officeDocument/2006/relationships/hyperlink" Target="https://www.health.nsw.gov.au/Infectious/diseases/Documents/stop-the-spread-vietnamese.pdf" TargetMode="External"/><Relationship Id="rId4" Type="http://schemas.openxmlformats.org/officeDocument/2006/relationships/hyperlink" Target="https://www.nsw.gov.au/sites/default/files/2020-11/covid-19-poster-wash-hands-20-seconds-simplified-chinese.pdf" TargetMode="External"/><Relationship Id="rId9" Type="http://schemas.openxmlformats.org/officeDocument/2006/relationships/hyperlink" Target="https://www.nsw.gov.au/sites/default/files/2020-12/covid-19-poster-wash-hands-for-20-seconds-vietnamese.pdf" TargetMode="External"/><Relationship Id="rId14" Type="http://schemas.openxmlformats.org/officeDocument/2006/relationships/hyperlink" Target="https://www.health.nsw.gov.au/Infectious/diseases/Documents/stop-the-spread-mandarin.pdf" TargetMode="External"/><Relationship Id="rId22" Type="http://schemas.openxmlformats.org/officeDocument/2006/relationships/hyperlink" Target="https://www.health.nsw.gov.au/Infectious/diseases/Documents/stop-the-spread-khmer.pdf" TargetMode="External"/><Relationship Id="rId27" Type="http://schemas.openxmlformats.org/officeDocument/2006/relationships/hyperlink" Target="https://www.health.nsw.gov.au/Infectious/diseases/Documents/stop-the-spread-spanish.pdf" TargetMode="External"/><Relationship Id="rId30" Type="http://schemas.openxmlformats.org/officeDocument/2006/relationships/hyperlink" Target="https://www.health.nsw.gov.au/Infectious/diseases/Documents/stop-the-spread-tibetan.pdf" TargetMode="External"/><Relationship Id="rId35" Type="http://schemas.openxmlformats.org/officeDocument/2006/relationships/hyperlink" Target="https://www.health.nsw.gov.au/Infectious/covid-19/Documents/poster-hand-hygiene-bangla.pdf" TargetMode="External"/><Relationship Id="rId8" Type="http://schemas.openxmlformats.org/officeDocument/2006/relationships/hyperlink" Target="https://www.nsw.gov.au/sites/default/files/2020-12/covid-19-wash-hands-for-20-seconds-hindi.pdf" TargetMode="External"/><Relationship Id="rId3" Type="http://schemas.openxmlformats.org/officeDocument/2006/relationships/hyperlink" Target="https://www.nsw.gov.au/sites/default/files/2020-11/covid-19-poster-wash-hands-for-20-seconds-Arabic.pdf" TargetMode="External"/><Relationship Id="rId12" Type="http://schemas.openxmlformats.org/officeDocument/2006/relationships/hyperlink" Target="https://www.health.nsw.gov.au/Infectious/diseases/Documents/stop-the-spread-bangla.pdf" TargetMode="External"/><Relationship Id="rId17" Type="http://schemas.openxmlformats.org/officeDocument/2006/relationships/hyperlink" Target="https://www.health.nsw.gov.au/Infectious/diseases/Documents/stop-the-spread-farsi.pdf" TargetMode="External"/><Relationship Id="rId25" Type="http://schemas.openxmlformats.org/officeDocument/2006/relationships/hyperlink" Target="https://www.health.nsw.gov.au/Infectious/diseases/Documents/stop-the-spread-nepali.pdf" TargetMode="External"/><Relationship Id="rId33" Type="http://schemas.openxmlformats.org/officeDocument/2006/relationships/image" Target="../media/image57.png"/><Relationship Id="rId38" Type="http://schemas.openxmlformats.org/officeDocument/2006/relationships/hyperlink" Target="https://www.health.nsw.gov.au/Infectious/covid-19/Documents/poster-hand-hygiene-italian.pdf" TargetMode="External"/></Relationships>
</file>

<file path=ppt/slides/_rels/slide28.xml.rels><?xml version="1.0" encoding="UTF-8" standalone="yes"?>
<Relationships xmlns="http://schemas.openxmlformats.org/package/2006/relationships"><Relationship Id="rId26" Type="http://schemas.openxmlformats.org/officeDocument/2006/relationships/hyperlink" Target="http://www.health.nsw.gov.au/Infectious/covid-19/Documents/wearing-mask-nepali.pdf" TargetMode="External"/><Relationship Id="rId21" Type="http://schemas.openxmlformats.org/officeDocument/2006/relationships/hyperlink" Target="http://www.health.nsw.gov.au/Infectious/covid-19/Documents/wearing-mask-khmer.pdf" TargetMode="External"/><Relationship Id="rId42" Type="http://schemas.openxmlformats.org/officeDocument/2006/relationships/hyperlink" Target="https://www.health.nsw.gov.au/Infectious/covid-19/Documents/wear-a-mask-bangla.pdf" TargetMode="External"/><Relationship Id="rId47" Type="http://schemas.openxmlformats.org/officeDocument/2006/relationships/hyperlink" Target="https://www.health.nsw.gov.au/Infectious/covid-19/Documents/wear-a-mask-dari.pdf" TargetMode="External"/><Relationship Id="rId63" Type="http://schemas.openxmlformats.org/officeDocument/2006/relationships/hyperlink" Target="https://www.health.nsw.gov.au/Infectious/covid-19/Documents/wear-a-mask-khmer.pdf" TargetMode="External"/><Relationship Id="rId68" Type="http://schemas.openxmlformats.org/officeDocument/2006/relationships/hyperlink" Target="https://www.health.nsw.gov.au/Infectious/covid-19/Documents/wear-a-mask-maltese.pdf" TargetMode="External"/><Relationship Id="rId84" Type="http://schemas.openxmlformats.org/officeDocument/2006/relationships/hyperlink" Target="https://www.health.nsw.gov.au/Infectious/covid-19/documents/wear-a-mask-tibetan.pdf" TargetMode="External"/><Relationship Id="rId89" Type="http://schemas.openxmlformats.org/officeDocument/2006/relationships/hyperlink" Target="https://www.health.nsw.gov.au/Infectious/covid-19/Documents/wear-a-mask-vietnamese.pdf" TargetMode="External"/><Relationship Id="rId16" Type="http://schemas.openxmlformats.org/officeDocument/2006/relationships/hyperlink" Target="http://www.health.nsw.gov.au/Infectious/covid-19/Documents/wearing-mask-hazaragi.pdf" TargetMode="External"/><Relationship Id="rId11" Type="http://schemas.openxmlformats.org/officeDocument/2006/relationships/hyperlink" Target="https://www.health.nsw.gov.au/Infectious/covid-19/Publications/wearing-mask.pdf" TargetMode="External"/><Relationship Id="rId32" Type="http://schemas.openxmlformats.org/officeDocument/2006/relationships/hyperlink" Target="http://www.health.nsw.gov.au/Infectious/covid-19/Documents/wearing-mask-tamil.pdf" TargetMode="External"/><Relationship Id="rId37" Type="http://schemas.openxmlformats.org/officeDocument/2006/relationships/hyperlink" Target="http://www.health.nsw.gov.au/Infectious/covid-19/Documents/wearing-mask-vietnamese.pdf" TargetMode="External"/><Relationship Id="rId53" Type="http://schemas.openxmlformats.org/officeDocument/2006/relationships/hyperlink" Target="https://www.health.nsw.gov.au/Infectious/covid-19/Documents/wear-a-mask-gujarati.pdf" TargetMode="External"/><Relationship Id="rId58" Type="http://schemas.openxmlformats.org/officeDocument/2006/relationships/hyperlink" Target="https://www.health.nsw.gov.au/Infectious/covid-19/Documents/wear-a-mask-japanese.pdf" TargetMode="External"/><Relationship Id="rId74" Type="http://schemas.openxmlformats.org/officeDocument/2006/relationships/hyperlink" Target="https://www.health.nsw.gov.au/Infectious/covid-19/documents/wear-a-mask-portuguese.pdf" TargetMode="External"/><Relationship Id="rId79" Type="http://schemas.openxmlformats.org/officeDocument/2006/relationships/hyperlink" Target="https://www.health.nsw.gov.au/Infectious/covid-19/documents/wear-a-mask-swahili.pdf" TargetMode="External"/><Relationship Id="rId5" Type="http://schemas.openxmlformats.org/officeDocument/2006/relationships/hyperlink" Target="http://www.health.nsw.gov.au/Infectious/covid-19/Documents/wearing-mask-armenian.pdf" TargetMode="External"/><Relationship Id="rId14" Type="http://schemas.openxmlformats.org/officeDocument/2006/relationships/hyperlink" Target="http://www.health.nsw.gov.au/Infectious/covid-19/Documents/wearing-mask-greek.pdf" TargetMode="External"/><Relationship Id="rId22" Type="http://schemas.openxmlformats.org/officeDocument/2006/relationships/hyperlink" Target="http://www.health.nsw.gov.au/Infectious/covid-19/Documents/wearing-mask-korean.pdf" TargetMode="External"/><Relationship Id="rId27" Type="http://schemas.openxmlformats.org/officeDocument/2006/relationships/hyperlink" Target="http://www.health.nsw.gov.au/Infectious/covid-19/Documents/wearing-mask-pashto.pdf" TargetMode="External"/><Relationship Id="rId30" Type="http://schemas.openxmlformats.org/officeDocument/2006/relationships/hyperlink" Target="http://www.health.nsw.gov.au/Infectious/covid-19/Documents/wearing-mask-sinhalese.pdf" TargetMode="External"/><Relationship Id="rId35" Type="http://schemas.openxmlformats.org/officeDocument/2006/relationships/hyperlink" Target="http://www.health.nsw.gov.au/Infectious/covid-19/Documents/wearing-mask-turkish.pdf" TargetMode="External"/><Relationship Id="rId43" Type="http://schemas.openxmlformats.org/officeDocument/2006/relationships/hyperlink" Target="https://www.health.nsw.gov.au/Infectious/covid-19/documents/wear-a-mask-burmese.pdf" TargetMode="External"/><Relationship Id="rId48" Type="http://schemas.openxmlformats.org/officeDocument/2006/relationships/hyperlink" Target="https://www.health.nsw.gov.au/Infectious/covid-19/Documents/wear-a-mask-dinka.pdf" TargetMode="External"/><Relationship Id="rId56" Type="http://schemas.openxmlformats.org/officeDocument/2006/relationships/hyperlink" Target="https://www.health.nsw.gov.au/Infectious/covid-19/Documents/wear-a-mask-indonesian.pdf" TargetMode="External"/><Relationship Id="rId64" Type="http://schemas.openxmlformats.org/officeDocument/2006/relationships/hyperlink" Target="https://www.health.nsw.gov.au/Infectious/covid-19/Documents/wear-a-mask-korean.pdf" TargetMode="External"/><Relationship Id="rId69" Type="http://schemas.openxmlformats.org/officeDocument/2006/relationships/hyperlink" Target="https://www.health.nsw.gov.au/Infectious/covid-19/Documents/wear-a-mask-mongolian.pdf" TargetMode="External"/><Relationship Id="rId77" Type="http://schemas.openxmlformats.org/officeDocument/2006/relationships/hyperlink" Target="https://www.health.nsw.gov.au/Infectious/covid-19/documents/wear-a-mask-samoan.pdf" TargetMode="External"/><Relationship Id="rId8" Type="http://schemas.openxmlformats.org/officeDocument/2006/relationships/hyperlink" Target="http://www.health.nsw.gov.au/Infectious/covid-19/Documents/wearing-mask-tc.pdf" TargetMode="External"/><Relationship Id="rId51" Type="http://schemas.openxmlformats.org/officeDocument/2006/relationships/hyperlink" Target="https://www.health.nsw.gov.au/Infectious/covid-19/Documents/wear-a-mask-french.pdf" TargetMode="External"/><Relationship Id="rId72" Type="http://schemas.openxmlformats.org/officeDocument/2006/relationships/hyperlink" Target="https://www.health.nsw.gov.au/Infectious/covid-19/Documents/wear-a-mask-persian.pdf" TargetMode="External"/><Relationship Id="rId80" Type="http://schemas.openxmlformats.org/officeDocument/2006/relationships/hyperlink" Target="https://www.health.nsw.gov.au/Infectious/covid-19/Documents/wear-a-mask-sinhalese.pdf" TargetMode="External"/><Relationship Id="rId85" Type="http://schemas.openxmlformats.org/officeDocument/2006/relationships/hyperlink" Target="https://www.health.nsw.gov.au/Infectious/covid-19/Documents/wear-a-mask-tigrinya.pdf" TargetMode="External"/><Relationship Id="rId3" Type="http://schemas.openxmlformats.org/officeDocument/2006/relationships/image" Target="../media/image58.png"/><Relationship Id="rId12" Type="http://schemas.openxmlformats.org/officeDocument/2006/relationships/hyperlink" Target="http://www.health.nsw.gov.au/Infectious/covid-19/Documents/wearing-mask-filipino.pdf" TargetMode="External"/><Relationship Id="rId17" Type="http://schemas.openxmlformats.org/officeDocument/2006/relationships/hyperlink" Target="http://www.health.nsw.gov.au/Infectious/covid-19/Documents/wearing-mask-hindi.pdf" TargetMode="External"/><Relationship Id="rId25" Type="http://schemas.openxmlformats.org/officeDocument/2006/relationships/hyperlink" Target="http://www.health.nsw.gov.au/Infectious/covid-19/Documents/wearing-mask-maltese.pdf" TargetMode="External"/><Relationship Id="rId33" Type="http://schemas.openxmlformats.org/officeDocument/2006/relationships/hyperlink" Target="http://www.health.nsw.gov.au/Infectious/covid-19/Documents/wearing-mask-thai.pdf" TargetMode="External"/><Relationship Id="rId38" Type="http://schemas.openxmlformats.org/officeDocument/2006/relationships/image" Target="../media/image59.png"/><Relationship Id="rId46" Type="http://schemas.openxmlformats.org/officeDocument/2006/relationships/hyperlink" Target="https://www.health.nsw.gov.au/Infectious/covid-19/documents/wear-a-mask-croatian.pdf" TargetMode="External"/><Relationship Id="rId59" Type="http://schemas.openxmlformats.org/officeDocument/2006/relationships/hyperlink" Target="https://www.health.nsw.gov.au/Infectious/covid-19/documents/wear-a-mask-karen.pdf" TargetMode="External"/><Relationship Id="rId67" Type="http://schemas.openxmlformats.org/officeDocument/2006/relationships/hyperlink" Target="https://www.health.nsw.gov.au/Infectious/covid-19/documents/wear-a-mask-macedonian.pdf" TargetMode="External"/><Relationship Id="rId20" Type="http://schemas.openxmlformats.org/officeDocument/2006/relationships/hyperlink" Target="http://www.health.nsw.gov.au/Infectious/covid-19/Documents/wearing-mask-japanese.pdf" TargetMode="External"/><Relationship Id="rId41" Type="http://schemas.openxmlformats.org/officeDocument/2006/relationships/hyperlink" Target="https://www.health.nsw.gov.au/Infectious/covid-19/Documents/wear-a-mask-armenian.pdf" TargetMode="External"/><Relationship Id="rId54" Type="http://schemas.openxmlformats.org/officeDocument/2006/relationships/hyperlink" Target="https://www.health.nsw.gov.au/Infectious/covid-19/Documents/wear-a-mask-hazaragi.pdf" TargetMode="External"/><Relationship Id="rId62" Type="http://schemas.openxmlformats.org/officeDocument/2006/relationships/hyperlink" Target="https://www.health.nsw.gov.au/Infectious/covid-19/documents/wear-a-mask-kurdish-kurmanji.pdf" TargetMode="External"/><Relationship Id="rId70" Type="http://schemas.openxmlformats.org/officeDocument/2006/relationships/hyperlink" Target="https://www.health.nsw.gov.au/Infectious/covid-19/Documents/wear-a-mask-nepali.pdf" TargetMode="External"/><Relationship Id="rId75" Type="http://schemas.openxmlformats.org/officeDocument/2006/relationships/hyperlink" Target="https://www.health.nsw.gov.au/Infectious/covid-19/Documents/wear-a-mask-punjabi.pdf" TargetMode="External"/><Relationship Id="rId83" Type="http://schemas.openxmlformats.org/officeDocument/2006/relationships/hyperlink" Target="https://www.health.nsw.gov.au/Infectious/covid-19/Documents/wear-a-mask-thai.pdf" TargetMode="External"/><Relationship Id="rId88" Type="http://schemas.openxmlformats.org/officeDocument/2006/relationships/hyperlink" Target="https://www.health.nsw.gov.au/Infectious/covid-19/Documents/wear-a-mask-urdu.pdf" TargetMode="External"/><Relationship Id="rId1" Type="http://schemas.openxmlformats.org/officeDocument/2006/relationships/slideLayout" Target="../slideLayouts/slideLayout5.xml"/><Relationship Id="rId6" Type="http://schemas.openxmlformats.org/officeDocument/2006/relationships/hyperlink" Target="http://www.health.nsw.gov.au/Infectious/covid-19/Documents/wearing-maskassyrian.pdf" TargetMode="External"/><Relationship Id="rId15" Type="http://schemas.openxmlformats.org/officeDocument/2006/relationships/hyperlink" Target="http://www.health.nsw.gov.au/Infectious/covid-19/Documents/wearing-mask-gujarati.pdf" TargetMode="External"/><Relationship Id="rId23" Type="http://schemas.openxmlformats.org/officeDocument/2006/relationships/hyperlink" Target="http://www.health.nsw.gov.au/Infectious/covid-19/Documents/wearing-mask-kurdish-kurmanji.pdf" TargetMode="External"/><Relationship Id="rId28" Type="http://schemas.openxmlformats.org/officeDocument/2006/relationships/hyperlink" Target="http://www.health.nsw.gov.au/Infectious/covid-19/Documents/wearing-mask-persian.pdf" TargetMode="External"/><Relationship Id="rId36" Type="http://schemas.openxmlformats.org/officeDocument/2006/relationships/hyperlink" Target="http://www.health.nsw.gov.au/Infectious/covid-19/Documents/wearing-mask-urdu.pdf" TargetMode="External"/><Relationship Id="rId49" Type="http://schemas.openxmlformats.org/officeDocument/2006/relationships/hyperlink" Target="https://www.health.nsw.gov.au/Infectious/covid-19/Documents/wear-a-mask-english.pdf" TargetMode="External"/><Relationship Id="rId57" Type="http://schemas.openxmlformats.org/officeDocument/2006/relationships/hyperlink" Target="https://www.health.nsw.gov.au/Infectious/covid-19/Documents/wear-a-mask-italian.pdf" TargetMode="External"/><Relationship Id="rId10" Type="http://schemas.openxmlformats.org/officeDocument/2006/relationships/hyperlink" Target="http://www.health.nsw.gov.au/Infectious/covid-19/Documents/wearing-mask-dinka.pdf" TargetMode="External"/><Relationship Id="rId31" Type="http://schemas.openxmlformats.org/officeDocument/2006/relationships/hyperlink" Target="http://www.health.nsw.gov.au/Infectious/covid-19/Documents/wearing-mask-spanish.pdf" TargetMode="External"/><Relationship Id="rId44" Type="http://schemas.openxmlformats.org/officeDocument/2006/relationships/hyperlink" Target="https://www.health.nsw.gov.au/Infectious/covid-19/Documents/wear-a-mask-sc.pdf" TargetMode="External"/><Relationship Id="rId52" Type="http://schemas.openxmlformats.org/officeDocument/2006/relationships/hyperlink" Target="https://www.health.nsw.gov.au/Infectious/covid-19/Documents/wear-a-mask-greek.pdf" TargetMode="External"/><Relationship Id="rId60" Type="http://schemas.openxmlformats.org/officeDocument/2006/relationships/hyperlink" Target="https://www.health.nsw.gov.au/Infectious/covid-19/documents/wear-a-mask-kinyarwanda.pdf" TargetMode="External"/><Relationship Id="rId65" Type="http://schemas.openxmlformats.org/officeDocument/2006/relationships/hyperlink" Target="https://www.health.nsw.gov.au/Infectious/covid-19/Documents/wear-a-mask-kurdish.pdf" TargetMode="External"/><Relationship Id="rId73" Type="http://schemas.openxmlformats.org/officeDocument/2006/relationships/hyperlink" Target="https://www.health.nsw.gov.au/Infectious/covid-19/documents/wear-a-mask-polish.pdf" TargetMode="External"/><Relationship Id="rId78" Type="http://schemas.openxmlformats.org/officeDocument/2006/relationships/hyperlink" Target="https://www.health.nsw.gov.au/Infectious/covid-19/documents/wear-a-mask-serbian.pdf" TargetMode="External"/><Relationship Id="rId81" Type="http://schemas.openxmlformats.org/officeDocument/2006/relationships/hyperlink" Target="https://www.health.nsw.gov.au/Infectious/covid-19/Documents/wear-a-mask-spanish.pdf" TargetMode="External"/><Relationship Id="rId86" Type="http://schemas.openxmlformats.org/officeDocument/2006/relationships/hyperlink" Target="https://www.health.nsw.gov.au/Infectious/covid-19/Documents/wear-a-mask-tongan.pdf" TargetMode="External"/><Relationship Id="rId4" Type="http://schemas.openxmlformats.org/officeDocument/2006/relationships/hyperlink" Target="http://www.health.nsw.gov.au/Infectious/covid-19/Documents/wearing-mask-arabic.pdf" TargetMode="External"/><Relationship Id="rId9" Type="http://schemas.openxmlformats.org/officeDocument/2006/relationships/hyperlink" Target="http://www.health.nsw.gov.au/Infectious/covid-19/Documents/wearing-mask-dari.pdf" TargetMode="External"/><Relationship Id="rId13" Type="http://schemas.openxmlformats.org/officeDocument/2006/relationships/hyperlink" Target="http://www.health.nsw.gov.au/Infectious/covid-19/Documents/wearing-mask-french.pdf" TargetMode="External"/><Relationship Id="rId18" Type="http://schemas.openxmlformats.org/officeDocument/2006/relationships/hyperlink" Target="http://www.health.nsw.gov.au/Infectious/covid-19/Documents/wearing-mask-indonesian.pdf" TargetMode="External"/><Relationship Id="rId39" Type="http://schemas.openxmlformats.org/officeDocument/2006/relationships/hyperlink" Target="https://www.health.nsw.gov.au/Infectious/covid-19/Documents/wear-a-mask-arabic.pdf" TargetMode="External"/><Relationship Id="rId34" Type="http://schemas.openxmlformats.org/officeDocument/2006/relationships/hyperlink" Target="http://www.health.nsw.gov.au/Infectious/covid-19/Documents/wearing-mask-tongan.pdf" TargetMode="External"/><Relationship Id="rId50" Type="http://schemas.openxmlformats.org/officeDocument/2006/relationships/hyperlink" Target="https://www.health.nsw.gov.au/Infectious/covid-19/Documents/wear-a-mask-filipino.pdf" TargetMode="External"/><Relationship Id="rId55" Type="http://schemas.openxmlformats.org/officeDocument/2006/relationships/hyperlink" Target="https://www.health.nsw.gov.au/Infectious/covid-19/Documents/wear-a-mask-hindi.pdf" TargetMode="External"/><Relationship Id="rId76" Type="http://schemas.openxmlformats.org/officeDocument/2006/relationships/hyperlink" Target="https://www.health.nsw.gov.au/Infectious/covid-19/documents/wear-a-mask-russian.pdf" TargetMode="External"/><Relationship Id="rId7" Type="http://schemas.openxmlformats.org/officeDocument/2006/relationships/hyperlink" Target="http://www.health.nsw.gov.au/Infectious/covid-19/Documents/wearing-mask-sc.pdf" TargetMode="External"/><Relationship Id="rId71" Type="http://schemas.openxmlformats.org/officeDocument/2006/relationships/hyperlink" Target="https://www.health.nsw.gov.au/Infectious/covid-19/Documents/wear-a-mask-pashto.pdf" TargetMode="External"/><Relationship Id="rId2" Type="http://schemas.openxmlformats.org/officeDocument/2006/relationships/notesSlide" Target="../notesSlides/notesSlide24.xml"/><Relationship Id="rId29" Type="http://schemas.openxmlformats.org/officeDocument/2006/relationships/hyperlink" Target="http://www.health.nsw.gov.au/Infectious/covid-19/Documents/wearing-mask-punjabi.pdf" TargetMode="External"/><Relationship Id="rId24" Type="http://schemas.openxmlformats.org/officeDocument/2006/relationships/hyperlink" Target="http://www.health.nsw.gov.au/Infectious/covid-19/Documents/wearing-mask-lao.pdf" TargetMode="External"/><Relationship Id="rId40" Type="http://schemas.openxmlformats.org/officeDocument/2006/relationships/hyperlink" Target="https://www.health.nsw.gov.au/Infectious/covid-19/Documents/wear-a-mask-assyrian.pdf" TargetMode="External"/><Relationship Id="rId45" Type="http://schemas.openxmlformats.org/officeDocument/2006/relationships/hyperlink" Target="https://www.health.nsw.gov.au/Infectious/covid-19/Documents/wear-a-mask-tc.pdf" TargetMode="External"/><Relationship Id="rId66" Type="http://schemas.openxmlformats.org/officeDocument/2006/relationships/hyperlink" Target="https://www.health.nsw.gov.au/Infectious/covid-19/Documents/wear-a-mask-lao.pdf" TargetMode="External"/><Relationship Id="rId87" Type="http://schemas.openxmlformats.org/officeDocument/2006/relationships/hyperlink" Target="https://www.health.nsw.gov.au/Infectious/covid-19/Documents/wear-a-mask-turkish.pdf" TargetMode="External"/><Relationship Id="rId61" Type="http://schemas.openxmlformats.org/officeDocument/2006/relationships/hyperlink" Target="https://www.health.nsw.gov.au/Infectious/covid-19/documents/wear-a-mask-kirundi.pdf" TargetMode="External"/><Relationship Id="rId82" Type="http://schemas.openxmlformats.org/officeDocument/2006/relationships/hyperlink" Target="https://www.health.nsw.gov.au/Infectious/covid-19/Documents/wear-a-mask-tamil.pdf" TargetMode="External"/><Relationship Id="rId19" Type="http://schemas.openxmlformats.org/officeDocument/2006/relationships/hyperlink" Target="http://www.health.nsw.gov.au/Infectious/covid-19/Documents/wearing-mask-italian.pdf" TargetMode="External"/></Relationships>
</file>

<file path=ppt/slides/_rels/slide29.xml.rels><?xml version="1.0" encoding="UTF-8" standalone="yes"?>
<Relationships xmlns="http://schemas.openxmlformats.org/package/2006/relationships"><Relationship Id="rId13" Type="http://schemas.openxmlformats.org/officeDocument/2006/relationships/hyperlink" Target="https://www.health.nsw.gov.au/Infectious/covid-19/Documents/physical-distancing-keep-safe-simplified-chinese.pdf" TargetMode="External"/><Relationship Id="rId18" Type="http://schemas.openxmlformats.org/officeDocument/2006/relationships/hyperlink" Target="https://www.health.nsw.gov.au/Infectious/covid-19/Documents/physical-distancing-keep-safe-nepali.pdf" TargetMode="External"/><Relationship Id="rId26" Type="http://schemas.openxmlformats.org/officeDocument/2006/relationships/hyperlink" Target="https://www.health.nsw.gov.au/Infectious/covid-19/Documents/poster-distancing-croatian.pdf" TargetMode="External"/><Relationship Id="rId39" Type="http://schemas.openxmlformats.org/officeDocument/2006/relationships/hyperlink" Target="https://www.health.nsw.gov.au/Infectious/covid-19/Documents/poster-distancing-portugese.pdf" TargetMode="External"/><Relationship Id="rId21" Type="http://schemas.openxmlformats.org/officeDocument/2006/relationships/image" Target="../media/image62.png"/><Relationship Id="rId34" Type="http://schemas.openxmlformats.org/officeDocument/2006/relationships/hyperlink" Target="https://www.health.nsw.gov.au/Infectious/covid-19/Documents/poster-distancing-lao.pdf" TargetMode="External"/><Relationship Id="rId42" Type="http://schemas.openxmlformats.org/officeDocument/2006/relationships/hyperlink" Target="https://www.health.nsw.gov.au/Infectious/covid-19/Documents/poster-distancing-serbian.pdf" TargetMode="External"/><Relationship Id="rId47" Type="http://schemas.openxmlformats.org/officeDocument/2006/relationships/hyperlink" Target="https://www.health.nsw.gov.au/Infectious/covid-19/Documents/poster-distancing-turkish.pdf" TargetMode="External"/><Relationship Id="rId7" Type="http://schemas.openxmlformats.org/officeDocument/2006/relationships/hyperlink" Target="https://www.nsw.gov.au/sites/default/files/2020-12/covid-19-poster-stay-1.5m-apart-greek.pdf" TargetMode="External"/><Relationship Id="rId2" Type="http://schemas.openxmlformats.org/officeDocument/2006/relationships/notesSlide" Target="../notesSlides/notesSlide25.xml"/><Relationship Id="rId16" Type="http://schemas.openxmlformats.org/officeDocument/2006/relationships/hyperlink" Target="https://www.health.nsw.gov.au/Infectious/covid-19/Documents/physical-distancing-keep-safe-italian.pdf" TargetMode="External"/><Relationship Id="rId29" Type="http://schemas.openxmlformats.org/officeDocument/2006/relationships/hyperlink" Target="https://www.health.nsw.gov.au/Infectious/covid-19/Documents/poster-distancing-french.pdf" TargetMode="External"/><Relationship Id="rId1" Type="http://schemas.openxmlformats.org/officeDocument/2006/relationships/slideLayout" Target="../slideLayouts/slideLayout5.xml"/><Relationship Id="rId6" Type="http://schemas.openxmlformats.org/officeDocument/2006/relationships/hyperlink" Target="https://www.nsw.gov.au/sites/default/files/2020-09/covid-19-safety-plan-posters-physical-distancing.pdf" TargetMode="External"/><Relationship Id="rId11" Type="http://schemas.openxmlformats.org/officeDocument/2006/relationships/hyperlink" Target="https://www.health.nsw.gov.au/Infectious/covid-19/Documents/physical-distancing-keep-safe-arabic.pdf" TargetMode="External"/><Relationship Id="rId24" Type="http://schemas.openxmlformats.org/officeDocument/2006/relationships/hyperlink" Target="https://www.health.nsw.gov.au/Infectious/covid-19/Documents/poster-distancing-burmese.pdf" TargetMode="External"/><Relationship Id="rId32" Type="http://schemas.openxmlformats.org/officeDocument/2006/relationships/hyperlink" Target="https://www.health.nsw.gov.au/Infectious/covid-19/Documents/poster-distancing-khmer.pdf" TargetMode="External"/><Relationship Id="rId37" Type="http://schemas.openxmlformats.org/officeDocument/2006/relationships/hyperlink" Target="https://www.health.nsw.gov.au/Infectious/covid-19/Documents/poster-distancing-persian.pdf" TargetMode="External"/><Relationship Id="rId40" Type="http://schemas.openxmlformats.org/officeDocument/2006/relationships/hyperlink" Target="https://www.health.nsw.gov.au/Infectious/covid-19/Documents/poster-distancing-punjabi.pdf" TargetMode="External"/><Relationship Id="rId45" Type="http://schemas.openxmlformats.org/officeDocument/2006/relationships/hyperlink" Target="https://www.health.nsw.gov.au/Infectious/covid-19/Documents/poster-distancing-tamil.pdf" TargetMode="External"/><Relationship Id="rId5" Type="http://schemas.openxmlformats.org/officeDocument/2006/relationships/hyperlink" Target="https://www.nsw.gov.au/sites/default/files/2020-11/covid-19-poster-stay-1.5m-apart-traditional-chinese.pdf" TargetMode="External"/><Relationship Id="rId15" Type="http://schemas.openxmlformats.org/officeDocument/2006/relationships/hyperlink" Target="https://www.health.nsw.gov.au/Infectious/covid-19/Documents/physical-distancing-keep-safe-greek.pdf" TargetMode="External"/><Relationship Id="rId23" Type="http://schemas.openxmlformats.org/officeDocument/2006/relationships/hyperlink" Target="https://www.health.nsw.gov.au/Infectious/covid-19/Documents/poster-distancing-assyrian.pdf" TargetMode="External"/><Relationship Id="rId28" Type="http://schemas.openxmlformats.org/officeDocument/2006/relationships/hyperlink" Target="https://www.health.nsw.gov.au/Infectious/covid-19/Documents/poster-distancing-dinka.pdf" TargetMode="External"/><Relationship Id="rId36" Type="http://schemas.openxmlformats.org/officeDocument/2006/relationships/hyperlink" Target="https://www.health.nsw.gov.au/Infectious/covid-19/Documents/poster-distancing-Mongolian.pdf" TargetMode="External"/><Relationship Id="rId10" Type="http://schemas.openxmlformats.org/officeDocument/2006/relationships/image" Target="../media/image60.png"/><Relationship Id="rId19" Type="http://schemas.openxmlformats.org/officeDocument/2006/relationships/hyperlink" Target="https://www.health.nsw.gov.au/Infectious/covid-19/Documents/physical-distancing-keep-safe-vietnamese.pdf" TargetMode="External"/><Relationship Id="rId31" Type="http://schemas.openxmlformats.org/officeDocument/2006/relationships/hyperlink" Target="https://www.health.nsw.gov.au/Infectious/covid-19/Documents/poster-distancing-japanese.pdf" TargetMode="External"/><Relationship Id="rId44" Type="http://schemas.openxmlformats.org/officeDocument/2006/relationships/hyperlink" Target="https://www.health.nsw.gov.au/Infectious/covid-19/Documents/poster-distancing-swahili.pdf" TargetMode="External"/><Relationship Id="rId4" Type="http://schemas.openxmlformats.org/officeDocument/2006/relationships/hyperlink" Target="https://www.nsw.gov.au/sites/default/files/2020-11/covid-19-poster-stay-1.5m-apart-simplified-chinese.pdf" TargetMode="External"/><Relationship Id="rId9" Type="http://schemas.openxmlformats.org/officeDocument/2006/relationships/hyperlink" Target="https://www.nsw.gov.au/sites/default/files/2020-12/covid-19-poster-stay-1.5m-apart-vietnamese.pdf" TargetMode="External"/><Relationship Id="rId14" Type="http://schemas.openxmlformats.org/officeDocument/2006/relationships/hyperlink" Target="https://www.health.nsw.gov.au/Infectious/covid-19/Documents/physical-distancing-keep-safe.pdf" TargetMode="External"/><Relationship Id="rId22" Type="http://schemas.openxmlformats.org/officeDocument/2006/relationships/hyperlink" Target="https://www.health.nsw.gov.au/Infectious/covid-19/Documents/poster-distancing-armenian.pdf" TargetMode="External"/><Relationship Id="rId27" Type="http://schemas.openxmlformats.org/officeDocument/2006/relationships/hyperlink" Target="https://www.health.nsw.gov.au/Infectious/covid-19/Documents/poster-distancing-dari.pdf" TargetMode="External"/><Relationship Id="rId30" Type="http://schemas.openxmlformats.org/officeDocument/2006/relationships/hyperlink" Target="https://www.health.nsw.gov.au/Infectious/covid-19/Documents/poster-distancing-indonesian.pdf" TargetMode="External"/><Relationship Id="rId35" Type="http://schemas.openxmlformats.org/officeDocument/2006/relationships/hyperlink" Target="https://www.health.nsw.gov.au/Infectious/covid-19/Documents/poster-distancing-macedonian.pdf" TargetMode="External"/><Relationship Id="rId43" Type="http://schemas.openxmlformats.org/officeDocument/2006/relationships/hyperlink" Target="https://www.health.nsw.gov.au/Infectious/covid-19/Documents/poster-distancing-spanish.pdf" TargetMode="External"/><Relationship Id="rId48" Type="http://schemas.openxmlformats.org/officeDocument/2006/relationships/hyperlink" Target="https://www.health.nsw.gov.au/Infectious/covid-19/Documents/poster-distancing-urdu.pdf" TargetMode="External"/><Relationship Id="rId8" Type="http://schemas.openxmlformats.org/officeDocument/2006/relationships/hyperlink" Target="https://www.nsw.gov.au/sites/default/files/2020-12/covid-19-poster-stay-1.5m-apart-hindi.pdf" TargetMode="External"/><Relationship Id="rId3" Type="http://schemas.openxmlformats.org/officeDocument/2006/relationships/hyperlink" Target="https://www.nsw.gov.au/sites/default/files/2020-11/covid-19-poster-stay-1.5m-apart-Arabic.pdf" TargetMode="External"/><Relationship Id="rId12" Type="http://schemas.openxmlformats.org/officeDocument/2006/relationships/hyperlink" Target="https://www.health.nsw.gov.au/Infectious/covid-19/Documents/physical-distancing-keep-safe-bangla.pdf" TargetMode="External"/><Relationship Id="rId17" Type="http://schemas.openxmlformats.org/officeDocument/2006/relationships/hyperlink" Target="https://www.health.nsw.gov.au/Infectious/covid-19/Documents/physical-distancing-keep-safe-korean.pdf" TargetMode="External"/><Relationship Id="rId25" Type="http://schemas.openxmlformats.org/officeDocument/2006/relationships/hyperlink" Target="https://www.health.nsw.gov.au/Infectious/covid-19/Documents/poster-distancing-traditional-chinese.pdf" TargetMode="External"/><Relationship Id="rId33" Type="http://schemas.openxmlformats.org/officeDocument/2006/relationships/hyperlink" Target="https://www.health.nsw.gov.au/Infectious/covid-19/Documents/poster-distancing-kurish-kurmanji.pdf" TargetMode="External"/><Relationship Id="rId38" Type="http://schemas.openxmlformats.org/officeDocument/2006/relationships/hyperlink" Target="https://www.health.nsw.gov.au/Infectious/covid-19/Documents/poster-distancing-polish.pdf" TargetMode="External"/><Relationship Id="rId46" Type="http://schemas.openxmlformats.org/officeDocument/2006/relationships/hyperlink" Target="https://www.health.nsw.gov.au/Infectious/covid-19/Documents/poster-distancing-thai.pdf" TargetMode="External"/><Relationship Id="rId20" Type="http://schemas.openxmlformats.org/officeDocument/2006/relationships/image" Target="../media/image61.png"/><Relationship Id="rId41" Type="http://schemas.openxmlformats.org/officeDocument/2006/relationships/hyperlink" Target="https://www.health.nsw.gov.au/Infectious/covid-19/Documents/poster-distancing-russian.pdf"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health.nsw.gov.au/Infectious/covid-19/Pages/multilingual.aspx" TargetMode="External"/><Relationship Id="rId3" Type="http://schemas.openxmlformats.org/officeDocument/2006/relationships/hyperlink" Target="https://www.tisnational.gov.au/en/Help-using-TIS-National-services" TargetMode="External"/><Relationship Id="rId7" Type="http://schemas.openxmlformats.org/officeDocument/2006/relationships/hyperlink" Target="NUL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www.picacalliance.org/multilingual-older-persons-covid-19-support-line/" TargetMode="External"/><Relationship Id="rId11" Type="http://schemas.openxmlformats.org/officeDocument/2006/relationships/hyperlink" Target="https://www.health.gov.au/resources/video/cliff%E2%80%99s-aged-care-vaccine-experience-other-languages" TargetMode="External"/><Relationship Id="rId5" Type="http://schemas.openxmlformats.org/officeDocument/2006/relationships/hyperlink" Target="https://www.health.gov.au/contacts/national-coronavirus-and-covid-19-vaccine-helpline" TargetMode="External"/><Relationship Id="rId10" Type="http://schemas.openxmlformats.org/officeDocument/2006/relationships/image" Target="../media/image9.png"/><Relationship Id="rId4" Type="http://schemas.openxmlformats.org/officeDocument/2006/relationships/hyperlink" Target="https://www.tisnational.gov.au/" TargetMode="External"/><Relationship Id="rId9" Type="http://schemas.openxmlformats.org/officeDocument/2006/relationships/hyperlink" Target="https://www.health.nsw.gov.au/Infectious/covid-19/Pages/digital-resources.aspx" TargetMode="External"/></Relationships>
</file>

<file path=ppt/slides/_rels/slide30.xml.rels><?xml version="1.0" encoding="UTF-8" standalone="yes"?>
<Relationships xmlns="http://schemas.openxmlformats.org/package/2006/relationships"><Relationship Id="rId13" Type="http://schemas.openxmlformats.org/officeDocument/2006/relationships/hyperlink" Target="https://www.health.nsw.gov.au/Infectious/covid-19/PublishingImages/read-covid-nepali-english.png" TargetMode="External"/><Relationship Id="rId18" Type="http://schemas.openxmlformats.org/officeDocument/2006/relationships/hyperlink" Target="https://www.health.nsw.gov.au/Infectious/covid-19/PublishingImages/read-covid-urdu-english.png" TargetMode="External"/><Relationship Id="rId26" Type="http://schemas.openxmlformats.org/officeDocument/2006/relationships/hyperlink" Target="https://www.health.nsw.gov.au/Infectious/covid-19/PublishingImages/Read-COVID-19-Information-FB-Indonesian.png" TargetMode="External"/><Relationship Id="rId21" Type="http://schemas.openxmlformats.org/officeDocument/2006/relationships/hyperlink" Target="https://www.health.nsw.gov.au/Infectious/covid-19/PublishingImages/Read-COVID-19-Information-FB-Bangla.png" TargetMode="External"/><Relationship Id="rId34" Type="http://schemas.openxmlformats.org/officeDocument/2006/relationships/hyperlink" Target="https://www.health.nsw.gov.au/Infectious/covid-19/PublishingImages/Read-COVID-19-Information-FB-Urdu.png" TargetMode="External"/><Relationship Id="rId7" Type="http://schemas.openxmlformats.org/officeDocument/2006/relationships/hyperlink" Target="https://www.health.nsw.gov.au/Infectious/covid-19/PublishingImages/read-covid-filipino-english.png" TargetMode="External"/><Relationship Id="rId12" Type="http://schemas.openxmlformats.org/officeDocument/2006/relationships/hyperlink" Target="https://www.health.nsw.gov.au/Infectious/covid-19/PublishingImages/read-covid-korean-english.png" TargetMode="External"/><Relationship Id="rId17" Type="http://schemas.openxmlformats.org/officeDocument/2006/relationships/hyperlink" Target="https://www.health.nsw.gov.au/Infectious/covid-19/PublishingImages/read-covid-ct-english.png" TargetMode="External"/><Relationship Id="rId25" Type="http://schemas.openxmlformats.org/officeDocument/2006/relationships/hyperlink" Target="https://www.health.nsw.gov.au/Infectious/covid-19/PublishingImages/Read-COVID-19-Information-FB-Hindi.png" TargetMode="External"/><Relationship Id="rId33" Type="http://schemas.openxmlformats.org/officeDocument/2006/relationships/hyperlink" Target="https://www.health.nsw.gov.au/Infectious/covid-19/PublishingImages/Read-COVID-19-Information-FB-CT.png" TargetMode="External"/><Relationship Id="rId38" Type="http://schemas.openxmlformats.org/officeDocument/2006/relationships/image" Target="../media/image66.png"/><Relationship Id="rId2" Type="http://schemas.openxmlformats.org/officeDocument/2006/relationships/notesSlide" Target="../notesSlides/notesSlide26.xml"/><Relationship Id="rId16" Type="http://schemas.openxmlformats.org/officeDocument/2006/relationships/hyperlink" Target="https://www.health.nsw.gov.au/Infectious/covid-19/PublishingImages/read-covid-tamil-english.png" TargetMode="External"/><Relationship Id="rId20" Type="http://schemas.openxmlformats.org/officeDocument/2006/relationships/hyperlink" Target="https://www.health.nsw.gov.au/Infectious/covid-19/PublishingImages/Read-COVID-19-Information-FB-Arabic.png" TargetMode="External"/><Relationship Id="rId29" Type="http://schemas.openxmlformats.org/officeDocument/2006/relationships/hyperlink" Target="https://www.health.nsw.gov.au/Infectious/covid-19/PublishingImages/Read-COVID-19-Information-FB-Nepali.png" TargetMode="External"/><Relationship Id="rId1" Type="http://schemas.openxmlformats.org/officeDocument/2006/relationships/slideLayout" Target="../slideLayouts/slideLayout5.xml"/><Relationship Id="rId6" Type="http://schemas.openxmlformats.org/officeDocument/2006/relationships/hyperlink" Target="https://www.health.nsw.gov.au/Infectious/covid-19/PublishingImages/read-covid-farsi-english.png" TargetMode="External"/><Relationship Id="rId11" Type="http://schemas.openxmlformats.org/officeDocument/2006/relationships/hyperlink" Target="https://www.health.nsw.gov.au/Infectious/covid-19/PublishingImages/read-covid-italian-english.png" TargetMode="External"/><Relationship Id="rId24" Type="http://schemas.openxmlformats.org/officeDocument/2006/relationships/hyperlink" Target="https://www.health.nsw.gov.au/Infectious/covid-19/PublishingImages/Read-COVID-19-Information-FB-Greek.png" TargetMode="External"/><Relationship Id="rId32" Type="http://schemas.openxmlformats.org/officeDocument/2006/relationships/hyperlink" Target="https://www.health.nsw.gov.au/Infectious/covid-19/PublishingImages/Read-COVID-19-Information-FB-Tamil.png" TargetMode="External"/><Relationship Id="rId37" Type="http://schemas.openxmlformats.org/officeDocument/2006/relationships/image" Target="../media/image65.png"/><Relationship Id="rId5" Type="http://schemas.openxmlformats.org/officeDocument/2006/relationships/hyperlink" Target="https://www.health.nsw.gov.au/Infectious/covid-19/PublishingImages/read-covid-bangla-english.png" TargetMode="External"/><Relationship Id="rId15" Type="http://schemas.openxmlformats.org/officeDocument/2006/relationships/hyperlink" Target="https://www.health.nsw.gov.au/Infectious/covid-19/PublishingImages/read-covid-spanish-english.png" TargetMode="External"/><Relationship Id="rId23" Type="http://schemas.openxmlformats.org/officeDocument/2006/relationships/hyperlink" Target="https://www.health.nsw.gov.au/Infectious/covid-19/PublishingImages/Read-COVID-19-Information-FB-Filipino.png" TargetMode="External"/><Relationship Id="rId28" Type="http://schemas.openxmlformats.org/officeDocument/2006/relationships/hyperlink" Target="https://www.health.nsw.gov.au/Infectious/covid-19/PublishingImages/Read-COVID-19-Information-FB-Korean.png" TargetMode="External"/><Relationship Id="rId36" Type="http://schemas.openxmlformats.org/officeDocument/2006/relationships/image" Target="../media/image64.png"/><Relationship Id="rId10" Type="http://schemas.openxmlformats.org/officeDocument/2006/relationships/hyperlink" Target="https://www.health.nsw.gov.au/Infectious/covid-19/PublishingImages/read-covid-indonesian-english.png" TargetMode="External"/><Relationship Id="rId19" Type="http://schemas.openxmlformats.org/officeDocument/2006/relationships/hyperlink" Target="https://www.health.nsw.gov.au/Infectious/covid-19/PublishingImages/read-covid-vietnamese-english.png" TargetMode="External"/><Relationship Id="rId31" Type="http://schemas.openxmlformats.org/officeDocument/2006/relationships/hyperlink" Target="https://www.health.nsw.gov.au/Infectious/covid-19/PublishingImages/Read-COVID-19-Information-FB-Spanish.png" TargetMode="External"/><Relationship Id="rId4" Type="http://schemas.openxmlformats.org/officeDocument/2006/relationships/hyperlink" Target="https://www.health.nsw.gov.au/Infectious/covid-19/PublishingImages/read-covid-arabic-english.png" TargetMode="External"/><Relationship Id="rId9" Type="http://schemas.openxmlformats.org/officeDocument/2006/relationships/hyperlink" Target="https://www.health.nsw.gov.au/Infectious/covid-19/PublishingImages/read-covid-hindi-english.png" TargetMode="External"/><Relationship Id="rId14" Type="http://schemas.openxmlformats.org/officeDocument/2006/relationships/hyperlink" Target="https://www.health.nsw.gov.au/Infectious/covid-19/PublishingImages/read-covid-cs-english.png" TargetMode="External"/><Relationship Id="rId22" Type="http://schemas.openxmlformats.org/officeDocument/2006/relationships/hyperlink" Target="https://www.health.nsw.gov.au/Infectious/covid-19/PublishingImages/Read-COVID-19-Information-FB-Farsi.png" TargetMode="External"/><Relationship Id="rId27" Type="http://schemas.openxmlformats.org/officeDocument/2006/relationships/hyperlink" Target="https://www.health.nsw.gov.au/Infectious/covid-19/PublishingImages/Read-COVID-19-Information-FB-Italian.png" TargetMode="External"/><Relationship Id="rId30" Type="http://schemas.openxmlformats.org/officeDocument/2006/relationships/hyperlink" Target="https://www.health.nsw.gov.au/Infectious/covid-19/PublishingImages/Read-COVID-19-Information-FB-CS.png" TargetMode="External"/><Relationship Id="rId35" Type="http://schemas.openxmlformats.org/officeDocument/2006/relationships/hyperlink" Target="https://www.health.nsw.gov.au/Infectious/covid-19/PublishingImages/Read-COVID-19-Information-FB-Vietnamese.png" TargetMode="External"/><Relationship Id="rId8" Type="http://schemas.openxmlformats.org/officeDocument/2006/relationships/hyperlink" Target="https://www.health.nsw.gov.au/Infectious/covid-19/PublishingImages/read-covid-greek-english.png" TargetMode="External"/><Relationship Id="rId3" Type="http://schemas.openxmlformats.org/officeDocument/2006/relationships/image" Target="../media/image6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mhcs.health.nsw.gov.au/glossary/covid-19-glossary"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covidvaccine.healthdirect.gov.au/"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https://www.health.gov.au/initiatives-and-programs/covid-19-vaccines/learn-about-covid-19-vaccines"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hyperlink" Target="https://vimeo.com/536635065/46777bf477"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1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hyperlink" Target="https://www.health.gov.au/resources/publication/we%E2%80%99ve-been-vaccinated-english" TargetMode="External"/><Relationship Id="rId5" Type="http://schemas.openxmlformats.org/officeDocument/2006/relationships/image" Target="../media/image14.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F1EE91-3F6C-4957-9651-356FE4A88A0F}"/>
              </a:ext>
            </a:extLst>
          </p:cNvPr>
          <p:cNvSpPr>
            <a:spLocks noGrp="1"/>
          </p:cNvSpPr>
          <p:nvPr>
            <p:ph type="ctrTitle"/>
          </p:nvPr>
        </p:nvSpPr>
        <p:spPr>
          <a:xfrm>
            <a:off x="538733" y="3038475"/>
            <a:ext cx="10829396" cy="1470025"/>
          </a:xfrm>
        </p:spPr>
        <p:txBody>
          <a:bodyPr lIns="91440" tIns="45720" rIns="91440" bIns="45720" anchor="t">
            <a:noAutofit/>
          </a:bodyPr>
          <a:lstStyle/>
          <a:p>
            <a:r>
              <a:rPr lang="en-AU"/>
              <a:t>COVID-19 Vaccination Program</a:t>
            </a:r>
            <a:br>
              <a:rPr lang="en-AU"/>
            </a:br>
            <a:r>
              <a:rPr lang="en-AU" sz="2400"/>
              <a:t>Multilingual communication toolkit</a:t>
            </a:r>
            <a:br>
              <a:rPr lang="en-AU"/>
            </a:br>
            <a:endParaRPr lang="en-AU" b="0">
              <a:cs typeface="Arial"/>
            </a:endParaRPr>
          </a:p>
        </p:txBody>
      </p:sp>
      <p:sp>
        <p:nvSpPr>
          <p:cNvPr id="5" name="TextBox 4">
            <a:extLst>
              <a:ext uri="{FF2B5EF4-FFF2-40B4-BE49-F238E27FC236}">
                <a16:creationId xmlns:a16="http://schemas.microsoft.com/office/drawing/2014/main" id="{D59FA64A-CAFD-4839-9937-41C2B5290671}"/>
              </a:ext>
            </a:extLst>
          </p:cNvPr>
          <p:cNvSpPr txBox="1"/>
          <p:nvPr/>
        </p:nvSpPr>
        <p:spPr>
          <a:xfrm>
            <a:off x="620505" y="4396698"/>
            <a:ext cx="3513052" cy="221599"/>
          </a:xfrm>
          <a:prstGeom prst="rect">
            <a:avLst/>
          </a:prstGeom>
          <a:noFill/>
        </p:spPr>
        <p:txBody>
          <a:bodyPr wrap="square" lIns="0" tIns="0" rIns="0" bIns="0" rtlCol="0" anchor="t">
            <a:spAutoFit/>
          </a:bodyPr>
          <a:lstStyle/>
          <a:p>
            <a:pPr algn="l">
              <a:lnSpc>
                <a:spcPct val="90000"/>
              </a:lnSpc>
              <a:spcAft>
                <a:spcPts val="800"/>
              </a:spcAft>
            </a:pPr>
            <a:r>
              <a:rPr lang="en-AU" sz="1600">
                <a:solidFill>
                  <a:schemeClr val="bg1"/>
                </a:solidFill>
              </a:rPr>
              <a:t>31 May 2021</a:t>
            </a:r>
          </a:p>
        </p:txBody>
      </p:sp>
    </p:spTree>
    <p:extLst>
      <p:ext uri="{BB962C8B-B14F-4D97-AF65-F5344CB8AC3E}">
        <p14:creationId xmlns:p14="http://schemas.microsoft.com/office/powerpoint/2010/main" val="401662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3A32CB-A4B8-4BAC-9590-0FDD2F45BEC3}"/>
              </a:ext>
            </a:extLst>
          </p:cNvPr>
          <p:cNvSpPr/>
          <p:nvPr/>
        </p:nvSpPr>
        <p:spPr>
          <a:xfrm>
            <a:off x="0" y="-1"/>
            <a:ext cx="12192000" cy="78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AU">
                <a:latin typeface="Arial"/>
                <a:cs typeface="Arial"/>
              </a:rPr>
              <a:t>         </a:t>
            </a:r>
            <a:endParaRPr lang="en-AU" sz="2000" b="0"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7CB3C48-C12E-4D39-8B74-136FC59A808E}"/>
              </a:ext>
            </a:extLst>
          </p:cNvPr>
          <p:cNvSpPr txBox="1"/>
          <p:nvPr/>
        </p:nvSpPr>
        <p:spPr>
          <a:xfrm>
            <a:off x="586800" y="180000"/>
            <a:ext cx="11037358" cy="400110"/>
          </a:xfrm>
          <a:prstGeom prst="rect">
            <a:avLst/>
          </a:prstGeom>
          <a:noFill/>
        </p:spPr>
        <p:txBody>
          <a:bodyPr wrap="square" lIns="91440" tIns="45720" rIns="91440" bIns="45720" anchor="t">
            <a:spAutoFit/>
          </a:bodyPr>
          <a:lstStyle/>
          <a:p>
            <a:r>
              <a:rPr lang="en-US" sz="2000" b="0">
                <a:solidFill>
                  <a:schemeClr val="bg1"/>
                </a:solidFill>
                <a:cs typeface="Arial"/>
              </a:rPr>
              <a:t>COVID-19 Vaccination Program: </a:t>
            </a:r>
            <a:r>
              <a:rPr lang="en-US" sz="2000">
                <a:solidFill>
                  <a:schemeClr val="bg1"/>
                </a:solidFill>
                <a:cs typeface="Arial"/>
              </a:rPr>
              <a:t>e</a:t>
            </a:r>
            <a:r>
              <a:rPr lang="en-US" sz="2000" b="0">
                <a:solidFill>
                  <a:schemeClr val="bg1"/>
                </a:solidFill>
                <a:cs typeface="Arial"/>
              </a:rPr>
              <a:t>asy </a:t>
            </a:r>
            <a:r>
              <a:rPr lang="en-US" sz="2000">
                <a:solidFill>
                  <a:schemeClr val="bg1"/>
                </a:solidFill>
                <a:cs typeface="Arial"/>
              </a:rPr>
              <a:t>to </a:t>
            </a:r>
            <a:r>
              <a:rPr lang="en-US" sz="2000" b="0">
                <a:solidFill>
                  <a:schemeClr val="bg1"/>
                </a:solidFill>
                <a:cs typeface="Arial"/>
              </a:rPr>
              <a:t>read 40-49 register of interest</a:t>
            </a:r>
            <a:r>
              <a:rPr lang="en-US" sz="2000">
                <a:solidFill>
                  <a:schemeClr val="bg1"/>
                </a:solidFill>
                <a:cs typeface="Arial"/>
              </a:rPr>
              <a:t> newsletter copy </a:t>
            </a:r>
            <a:endParaRPr lang="en-AU" sz="2000">
              <a:solidFill>
                <a:schemeClr val="bg1"/>
              </a:solidFill>
            </a:endParaRPr>
          </a:p>
        </p:txBody>
      </p:sp>
      <p:sp>
        <p:nvSpPr>
          <p:cNvPr id="4" name="TextBox 3">
            <a:extLst>
              <a:ext uri="{FF2B5EF4-FFF2-40B4-BE49-F238E27FC236}">
                <a16:creationId xmlns:a16="http://schemas.microsoft.com/office/drawing/2014/main" id="{6B4961AE-FCCF-4DC1-9B27-FBE9D9572063}"/>
              </a:ext>
            </a:extLst>
          </p:cNvPr>
          <p:cNvSpPr txBox="1"/>
          <p:nvPr/>
        </p:nvSpPr>
        <p:spPr>
          <a:xfrm>
            <a:off x="7805332" y="5098748"/>
            <a:ext cx="379900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700"/>
              </a:spcAft>
            </a:pPr>
            <a:r>
              <a:rPr lang="en-AU" sz="1400" b="1">
                <a:latin typeface="Arial"/>
                <a:cs typeface="Arial"/>
              </a:rPr>
              <a:t>To download right click and select ‘Save as Picture’</a:t>
            </a:r>
            <a:endParaRPr lang="en-GB" sz="1400">
              <a:cs typeface="Arial"/>
            </a:endParaRPr>
          </a:p>
        </p:txBody>
      </p:sp>
      <p:sp>
        <p:nvSpPr>
          <p:cNvPr id="3" name="TextBox 2">
            <a:extLst>
              <a:ext uri="{FF2B5EF4-FFF2-40B4-BE49-F238E27FC236}">
                <a16:creationId xmlns:a16="http://schemas.microsoft.com/office/drawing/2014/main" id="{A8A94720-4AE4-4801-9377-60136425476C}"/>
              </a:ext>
            </a:extLst>
          </p:cNvPr>
          <p:cNvSpPr txBox="1"/>
          <p:nvPr/>
        </p:nvSpPr>
        <p:spPr>
          <a:xfrm>
            <a:off x="1570892" y="3048000"/>
            <a:ext cx="2297723" cy="443198"/>
          </a:xfrm>
          <a:prstGeom prst="rect">
            <a:avLst/>
          </a:prstGeom>
          <a:noFill/>
        </p:spPr>
        <p:txBody>
          <a:bodyPr wrap="square" lIns="0" tIns="0" rIns="0" bIns="0" rtlCol="0">
            <a:spAutoFit/>
          </a:bodyPr>
          <a:lstStyle/>
          <a:p>
            <a:pPr algn="l">
              <a:lnSpc>
                <a:spcPct val="90000"/>
              </a:lnSpc>
              <a:spcAft>
                <a:spcPts val="800"/>
              </a:spcAft>
            </a:pPr>
            <a:r>
              <a:rPr lang="en-AU" sz="1600">
                <a:solidFill>
                  <a:schemeClr val="bg1"/>
                </a:solidFill>
              </a:rPr>
              <a:t>About the COVID-19 Vaccination Program</a:t>
            </a:r>
          </a:p>
        </p:txBody>
      </p:sp>
      <p:sp>
        <p:nvSpPr>
          <p:cNvPr id="9" name="TextBox 8">
            <a:extLst>
              <a:ext uri="{FF2B5EF4-FFF2-40B4-BE49-F238E27FC236}">
                <a16:creationId xmlns:a16="http://schemas.microsoft.com/office/drawing/2014/main" id="{BA2E6234-1E6A-EA4A-BEC7-089DA2CC3064}"/>
              </a:ext>
            </a:extLst>
          </p:cNvPr>
          <p:cNvSpPr txBox="1"/>
          <p:nvPr/>
        </p:nvSpPr>
        <p:spPr>
          <a:xfrm>
            <a:off x="586800" y="1089025"/>
            <a:ext cx="6545520" cy="46012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pPr>
            <a:r>
              <a:rPr lang="en-AU" sz="1400" b="1">
                <a:cs typeface="Arial"/>
              </a:rPr>
              <a:t>Aged 40-49? You can now register your interest for the Pfizer COVID-19 vaccine</a:t>
            </a:r>
          </a:p>
          <a:p>
            <a:pPr>
              <a:spcBef>
                <a:spcPts val="600"/>
              </a:spcBef>
            </a:pPr>
            <a:endParaRPr lang="en-AU" sz="1400" b="1">
              <a:cs typeface="Arial"/>
            </a:endParaRPr>
          </a:p>
          <a:p>
            <a:pPr>
              <a:spcBef>
                <a:spcPts val="600"/>
              </a:spcBef>
            </a:pPr>
            <a:r>
              <a:rPr lang="en-AU" sz="1400">
                <a:cs typeface="Arial"/>
              </a:rPr>
              <a:t>If you are aged 40-49 years old, you can now register your interest for the Pfizer COVID-19 vaccination. It is free and voluntary. </a:t>
            </a:r>
          </a:p>
          <a:p>
            <a:pPr>
              <a:spcBef>
                <a:spcPts val="600"/>
              </a:spcBef>
            </a:pPr>
            <a:r>
              <a:rPr lang="en-AU" sz="1400">
                <a:cs typeface="Arial"/>
              </a:rPr>
              <a:t>Those who have registered their interest will be contacted when appointments to receive the vaccine become available in their area.</a:t>
            </a:r>
          </a:p>
          <a:p>
            <a:pPr>
              <a:spcBef>
                <a:spcPts val="600"/>
              </a:spcBef>
            </a:pPr>
            <a:r>
              <a:rPr lang="en-US" sz="1400" u="sng">
                <a:cs typeface="Arial"/>
              </a:rPr>
              <a:t>How do I register my interest for the Pfizer COVID-19 vaccine?</a:t>
            </a:r>
          </a:p>
          <a:p>
            <a:pPr marL="342900" indent="-342900">
              <a:spcBef>
                <a:spcPts val="600"/>
              </a:spcBef>
              <a:buFont typeface="+mj-lt"/>
              <a:buAutoNum type="arabicPeriod"/>
            </a:pPr>
            <a:r>
              <a:rPr lang="en-NZ" sz="1400">
                <a:cs typeface="Arial"/>
              </a:rPr>
              <a:t>Visit </a:t>
            </a:r>
            <a:r>
              <a:rPr lang="en-NZ" sz="1400">
                <a:cs typeface="Arial"/>
                <a:hlinkClick r:id="rId3"/>
              </a:rPr>
              <a:t>nsw.gov.au</a:t>
            </a:r>
            <a:endParaRPr lang="en-NZ" sz="1400">
              <a:cs typeface="Arial"/>
            </a:endParaRPr>
          </a:p>
          <a:p>
            <a:pPr marL="342900" indent="-342900">
              <a:spcBef>
                <a:spcPts val="600"/>
              </a:spcBef>
              <a:buFont typeface="+mj-lt"/>
              <a:buAutoNum type="arabicPeriod"/>
            </a:pPr>
            <a:r>
              <a:rPr lang="en-NZ" sz="1400">
                <a:cs typeface="Arial"/>
              </a:rPr>
              <a:t>Select the register your interest button</a:t>
            </a:r>
          </a:p>
          <a:p>
            <a:pPr marL="342900" indent="-342900">
              <a:spcBef>
                <a:spcPts val="600"/>
              </a:spcBef>
              <a:buFont typeface="+mj-lt"/>
              <a:buAutoNum type="arabicPeriod"/>
            </a:pPr>
            <a:r>
              <a:rPr lang="en-NZ" sz="1400">
                <a:cs typeface="Arial"/>
              </a:rPr>
              <a:t>Enter the required details</a:t>
            </a:r>
          </a:p>
          <a:p>
            <a:pPr marL="342900" indent="-342900">
              <a:spcBef>
                <a:spcPts val="600"/>
              </a:spcBef>
              <a:buFont typeface="+mj-lt"/>
              <a:buAutoNum type="arabicPeriod"/>
            </a:pPr>
            <a:r>
              <a:rPr lang="en-NZ" sz="1400">
                <a:cs typeface="Arial"/>
              </a:rPr>
              <a:t>Submit the form</a:t>
            </a:r>
          </a:p>
          <a:p>
            <a:pPr>
              <a:spcBef>
                <a:spcPts val="600"/>
              </a:spcBef>
            </a:pPr>
            <a:r>
              <a:rPr lang="en-AU" sz="1400">
                <a:cs typeface="Arial"/>
              </a:rPr>
              <a:t>For more information on how to register your interest visit </a:t>
            </a:r>
            <a:r>
              <a:rPr lang="en-AU" sz="1400">
                <a:cs typeface="Arial"/>
                <a:hlinkClick r:id="rId4">
                  <a:extLst>
                    <a:ext uri="{A12FA001-AC4F-418D-AE19-62706E023703}">
                      <ahyp:hlinkClr xmlns:ahyp="http://schemas.microsoft.com/office/drawing/2018/hyperlinkcolor" val="tx"/>
                    </a:ext>
                  </a:extLst>
                </a:hlinkClick>
              </a:rPr>
              <a:t>nsw.gov.au</a:t>
            </a:r>
            <a:r>
              <a:rPr lang="en-AU" sz="1400">
                <a:cs typeface="Arial"/>
              </a:rPr>
              <a:t> or call Service NSW on 13 77 88, 24 hours a day, 7 days a week. </a:t>
            </a:r>
          </a:p>
          <a:p>
            <a:pPr>
              <a:spcBef>
                <a:spcPts val="600"/>
              </a:spcBef>
            </a:pPr>
            <a:r>
              <a:rPr lang="en-AU" sz="1400"/>
              <a:t>For a free telephone interpreter ring TIS National on 131 450 (24-hour helpline), say the language you need. Ask the interpreter to connect you to Service NSW. </a:t>
            </a:r>
          </a:p>
          <a:p>
            <a:pPr>
              <a:spcBef>
                <a:spcPts val="600"/>
              </a:spcBef>
            </a:pPr>
            <a:endParaRPr lang="en-AU" sz="1400">
              <a:cs typeface="Arial"/>
            </a:endParaRPr>
          </a:p>
        </p:txBody>
      </p:sp>
      <p:pic>
        <p:nvPicPr>
          <p:cNvPr id="10" name="Picture 9">
            <a:extLst>
              <a:ext uri="{FF2B5EF4-FFF2-40B4-BE49-F238E27FC236}">
                <a16:creationId xmlns:a16="http://schemas.microsoft.com/office/drawing/2014/main" id="{0577CF2D-E8BC-2B42-92BB-D40ADC3FE85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805332" y="1089025"/>
            <a:ext cx="3799009" cy="3799009"/>
          </a:xfrm>
          <a:prstGeom prst="rect">
            <a:avLst/>
          </a:prstGeom>
        </p:spPr>
      </p:pic>
    </p:spTree>
    <p:extLst>
      <p:ext uri="{BB962C8B-B14F-4D97-AF65-F5344CB8AC3E}">
        <p14:creationId xmlns:p14="http://schemas.microsoft.com/office/powerpoint/2010/main" val="43545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3A32CB-A4B8-4BAC-9590-0FDD2F45BEC3}"/>
              </a:ext>
            </a:extLst>
          </p:cNvPr>
          <p:cNvSpPr/>
          <p:nvPr/>
        </p:nvSpPr>
        <p:spPr>
          <a:xfrm>
            <a:off x="0" y="-1"/>
            <a:ext cx="12192000" cy="78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AU">
                <a:latin typeface="Arial"/>
                <a:cs typeface="Arial"/>
              </a:rPr>
              <a:t>         </a:t>
            </a:r>
            <a:endParaRPr lang="en-AU" sz="2000" b="0"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7CB3C48-C12E-4D39-8B74-136FC59A808E}"/>
              </a:ext>
            </a:extLst>
          </p:cNvPr>
          <p:cNvSpPr txBox="1"/>
          <p:nvPr/>
        </p:nvSpPr>
        <p:spPr>
          <a:xfrm>
            <a:off x="586800" y="180000"/>
            <a:ext cx="11037358" cy="400110"/>
          </a:xfrm>
          <a:prstGeom prst="rect">
            <a:avLst/>
          </a:prstGeom>
          <a:noFill/>
        </p:spPr>
        <p:txBody>
          <a:bodyPr wrap="square">
            <a:spAutoFit/>
          </a:bodyPr>
          <a:lstStyle/>
          <a:p>
            <a:r>
              <a:rPr lang="en-US" sz="2000">
                <a:solidFill>
                  <a:schemeClr val="bg1"/>
                </a:solidFill>
                <a:cs typeface="Arial"/>
              </a:rPr>
              <a:t>COVID-19 Vaccination Program</a:t>
            </a:r>
            <a:r>
              <a:rPr lang="en-US" sz="2000" b="0">
                <a:solidFill>
                  <a:schemeClr val="bg1"/>
                </a:solidFill>
                <a:cs typeface="Arial"/>
              </a:rPr>
              <a:t>: </a:t>
            </a:r>
            <a:r>
              <a:rPr lang="en-US" sz="2000">
                <a:solidFill>
                  <a:schemeClr val="bg1"/>
                </a:solidFill>
                <a:cs typeface="Arial"/>
              </a:rPr>
              <a:t>Australian Government COVID-19 vaccine factsheets</a:t>
            </a:r>
            <a:endParaRPr lang="en-AU" sz="2000">
              <a:solidFill>
                <a:schemeClr val="bg1"/>
              </a:solidFill>
            </a:endParaRPr>
          </a:p>
        </p:txBody>
      </p:sp>
      <p:sp>
        <p:nvSpPr>
          <p:cNvPr id="5" name="TextBox 4">
            <a:extLst>
              <a:ext uri="{FF2B5EF4-FFF2-40B4-BE49-F238E27FC236}">
                <a16:creationId xmlns:a16="http://schemas.microsoft.com/office/drawing/2014/main" id="{154E3E24-FF47-9140-A0EC-5A7053D70860}"/>
              </a:ext>
            </a:extLst>
          </p:cNvPr>
          <p:cNvSpPr txBox="1"/>
          <p:nvPr/>
        </p:nvSpPr>
        <p:spPr>
          <a:xfrm>
            <a:off x="587375" y="1089025"/>
            <a:ext cx="11017250" cy="969496"/>
          </a:xfrm>
          <a:prstGeom prst="rect">
            <a:avLst/>
          </a:prstGeom>
          <a:noFill/>
        </p:spPr>
        <p:txBody>
          <a:bodyPr wrap="square" lIns="0" tIns="0" rIns="0" bIns="0" rtlCol="0" anchor="t">
            <a:spAutoFit/>
          </a:bodyPr>
          <a:lstStyle/>
          <a:p>
            <a:pPr>
              <a:lnSpc>
                <a:spcPct val="90000"/>
              </a:lnSpc>
              <a:spcAft>
                <a:spcPts val="800"/>
              </a:spcAft>
            </a:pPr>
            <a:r>
              <a:rPr lang="en-AU" sz="1400" b="1"/>
              <a:t>Available in: </a:t>
            </a:r>
            <a:r>
              <a:rPr lang="en-AU" sz="1400"/>
              <a:t>Albanian, Amharic, Arabic, Armenian, Assyrian, Bengali, Bosnian, Bulgarian, Burmese, Chin Hakha, Simplified Chinese, Traditional Chinese, Croatian, Dari, Dinka, Dutch, English, Finnish, French, German, Greek, Gujarati, </a:t>
            </a:r>
            <a:r>
              <a:rPr lang="en-AU" sz="1400" err="1"/>
              <a:t>Hazaragi</a:t>
            </a:r>
            <a:r>
              <a:rPr lang="en-AU" sz="1400"/>
              <a:t>, Hebrew, Hindi, Hmong, Indonesian, Italian, Japanese, Karen, Khmer, Kirundi, Korean, Kurdish, Laotian, Macedonian, Malayalam, Maltese, Nepali, Pashto, Persian, Polish, Portuguese, Punjabi, Rohingya, Romanian, Russian, Samoan, Serbian, Sinhala, Slovak, Slovenian, Somali, Spanish, Swahili, Tagalog, Tamil, Thai, Tibetan, Tigrinya, Turkish, Ukrainian, Urdu and Vietnamese.</a:t>
            </a:r>
          </a:p>
        </p:txBody>
      </p:sp>
      <p:pic>
        <p:nvPicPr>
          <p:cNvPr id="14" name="Picture 13">
            <a:extLst>
              <a:ext uri="{FF2B5EF4-FFF2-40B4-BE49-F238E27FC236}">
                <a16:creationId xmlns:a16="http://schemas.microsoft.com/office/drawing/2014/main" id="{980CA954-1BA8-4335-946A-9A1E0D4B6D2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86800" y="2366347"/>
            <a:ext cx="2477457" cy="3505914"/>
          </a:xfrm>
          <a:prstGeom prst="rect">
            <a:avLst/>
          </a:prstGeom>
        </p:spPr>
      </p:pic>
      <p:sp>
        <p:nvSpPr>
          <p:cNvPr id="16" name="TextBox 15">
            <a:extLst>
              <a:ext uri="{FF2B5EF4-FFF2-40B4-BE49-F238E27FC236}">
                <a16:creationId xmlns:a16="http://schemas.microsoft.com/office/drawing/2014/main" id="{37C92F2A-EF59-4EA3-A3C8-057393119B34}"/>
              </a:ext>
            </a:extLst>
          </p:cNvPr>
          <p:cNvSpPr txBox="1"/>
          <p:nvPr/>
        </p:nvSpPr>
        <p:spPr>
          <a:xfrm>
            <a:off x="586799" y="5949254"/>
            <a:ext cx="2477457" cy="461665"/>
          </a:xfrm>
          <a:prstGeom prst="rect">
            <a:avLst/>
          </a:prstGeom>
          <a:noFill/>
        </p:spPr>
        <p:txBody>
          <a:bodyPr wrap="square">
            <a:spAutoFit/>
          </a:bodyPr>
          <a:lstStyle/>
          <a:p>
            <a:r>
              <a:rPr lang="en-AU" sz="1200" b="1" u="sng">
                <a:hlinkClick r:id="rId4"/>
              </a:rPr>
              <a:t>Link to translations:</a:t>
            </a:r>
            <a:r>
              <a:rPr lang="en-US" sz="1200" u="sng">
                <a:hlinkClick r:id="rId4"/>
              </a:rPr>
              <a:t> </a:t>
            </a:r>
            <a:r>
              <a:rPr lang="en-US" sz="1200">
                <a:hlinkClick r:id="rId4"/>
              </a:rPr>
              <a:t>COVID-19 vaccines: common questions </a:t>
            </a:r>
            <a:endParaRPr lang="en-AU" sz="1200"/>
          </a:p>
        </p:txBody>
      </p:sp>
      <p:pic>
        <p:nvPicPr>
          <p:cNvPr id="17" name="Picture 16" descr="Graphical user interface, text, application&#10;&#10;Description automatically generated">
            <a:extLst>
              <a:ext uri="{FF2B5EF4-FFF2-40B4-BE49-F238E27FC236}">
                <a16:creationId xmlns:a16="http://schemas.microsoft.com/office/drawing/2014/main" id="{097F2916-AC1C-48F0-88AD-6C2385EC83C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30805" y="2366347"/>
            <a:ext cx="2477457" cy="3501751"/>
          </a:xfrm>
          <a:prstGeom prst="rect">
            <a:avLst/>
          </a:prstGeom>
        </p:spPr>
      </p:pic>
      <p:sp>
        <p:nvSpPr>
          <p:cNvPr id="18" name="TextBox 17">
            <a:extLst>
              <a:ext uri="{FF2B5EF4-FFF2-40B4-BE49-F238E27FC236}">
                <a16:creationId xmlns:a16="http://schemas.microsoft.com/office/drawing/2014/main" id="{1F444D9D-A009-4EAC-9522-B1694E8F395D}"/>
              </a:ext>
            </a:extLst>
          </p:cNvPr>
          <p:cNvSpPr txBox="1"/>
          <p:nvPr/>
        </p:nvSpPr>
        <p:spPr>
          <a:xfrm>
            <a:off x="3430805" y="5949254"/>
            <a:ext cx="2536791" cy="461665"/>
          </a:xfrm>
          <a:prstGeom prst="rect">
            <a:avLst/>
          </a:prstGeom>
          <a:noFill/>
        </p:spPr>
        <p:txBody>
          <a:bodyPr wrap="square">
            <a:spAutoFit/>
          </a:bodyPr>
          <a:lstStyle/>
          <a:p>
            <a:r>
              <a:rPr lang="en-AU" sz="1200" b="1" u="sng"/>
              <a:t>Link to translations:</a:t>
            </a:r>
            <a:r>
              <a:rPr lang="en-US" sz="1200" u="sng">
                <a:hlinkClick r:id="rId6">
                  <a:extLst>
                    <a:ext uri="{A12FA001-AC4F-418D-AE19-62706E023703}">
                      <ahyp:hlinkClr xmlns:ahyp="http://schemas.microsoft.com/office/drawing/2018/hyperlinkcolor" val="tx"/>
                    </a:ext>
                  </a:extLst>
                </a:hlinkClick>
              </a:rPr>
              <a:t> </a:t>
            </a:r>
            <a:r>
              <a:rPr lang="en-US" sz="1200">
                <a:hlinkClick r:id="rId7">
                  <a:extLst>
                    <a:ext uri="{A12FA001-AC4F-418D-AE19-62706E023703}">
                      <ahyp:hlinkClr xmlns:ahyp="http://schemas.microsoft.com/office/drawing/2018/hyperlinkcolor" val="tx"/>
                    </a:ext>
                  </a:extLst>
                </a:hlinkClick>
              </a:rPr>
              <a:t>Preparing for COVID-19 vaccination</a:t>
            </a:r>
            <a:endParaRPr lang="en-AU" sz="1200"/>
          </a:p>
        </p:txBody>
      </p:sp>
    </p:spTree>
    <p:extLst>
      <p:ext uri="{BB962C8B-B14F-4D97-AF65-F5344CB8AC3E}">
        <p14:creationId xmlns:p14="http://schemas.microsoft.com/office/powerpoint/2010/main" val="214252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3A32CB-A4B8-4BAC-9590-0FDD2F45BEC3}"/>
              </a:ext>
            </a:extLst>
          </p:cNvPr>
          <p:cNvSpPr/>
          <p:nvPr/>
        </p:nvSpPr>
        <p:spPr>
          <a:xfrm>
            <a:off x="0" y="-1"/>
            <a:ext cx="12192000" cy="78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AU">
                <a:latin typeface="Arial"/>
                <a:cs typeface="Arial"/>
              </a:rPr>
              <a:t>         </a:t>
            </a:r>
            <a:endParaRPr lang="en-AU" sz="2000" b="0"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7CB3C48-C12E-4D39-8B74-136FC59A808E}"/>
              </a:ext>
            </a:extLst>
          </p:cNvPr>
          <p:cNvSpPr txBox="1"/>
          <p:nvPr/>
        </p:nvSpPr>
        <p:spPr>
          <a:xfrm>
            <a:off x="586800" y="180000"/>
            <a:ext cx="11037358" cy="400110"/>
          </a:xfrm>
          <a:prstGeom prst="rect">
            <a:avLst/>
          </a:prstGeom>
          <a:noFill/>
        </p:spPr>
        <p:txBody>
          <a:bodyPr wrap="square">
            <a:spAutoFit/>
          </a:bodyPr>
          <a:lstStyle/>
          <a:p>
            <a:r>
              <a:rPr lang="en-US" sz="2000">
                <a:solidFill>
                  <a:schemeClr val="bg1"/>
                </a:solidFill>
                <a:cs typeface="Arial"/>
              </a:rPr>
              <a:t>COVID-19 Vaccination Program</a:t>
            </a:r>
            <a:r>
              <a:rPr lang="en-US" sz="2000" b="0">
                <a:solidFill>
                  <a:schemeClr val="bg1"/>
                </a:solidFill>
                <a:cs typeface="Arial"/>
              </a:rPr>
              <a:t>: </a:t>
            </a:r>
            <a:r>
              <a:rPr lang="en-US" sz="2000">
                <a:solidFill>
                  <a:schemeClr val="bg1"/>
                </a:solidFill>
                <a:cs typeface="Arial"/>
              </a:rPr>
              <a:t>AstraZeneca and Pfizer COVID-19 vaccine factsheets</a:t>
            </a:r>
            <a:endParaRPr lang="en-AU" sz="2000">
              <a:solidFill>
                <a:schemeClr val="bg1"/>
              </a:solidFill>
            </a:endParaRPr>
          </a:p>
        </p:txBody>
      </p:sp>
      <p:sp>
        <p:nvSpPr>
          <p:cNvPr id="5" name="TextBox 4">
            <a:extLst>
              <a:ext uri="{FF2B5EF4-FFF2-40B4-BE49-F238E27FC236}">
                <a16:creationId xmlns:a16="http://schemas.microsoft.com/office/drawing/2014/main" id="{154E3E24-FF47-9140-A0EC-5A7053D70860}"/>
              </a:ext>
            </a:extLst>
          </p:cNvPr>
          <p:cNvSpPr txBox="1"/>
          <p:nvPr/>
        </p:nvSpPr>
        <p:spPr>
          <a:xfrm>
            <a:off x="587375" y="1089025"/>
            <a:ext cx="11017250" cy="969496"/>
          </a:xfrm>
          <a:prstGeom prst="rect">
            <a:avLst/>
          </a:prstGeom>
          <a:noFill/>
        </p:spPr>
        <p:txBody>
          <a:bodyPr wrap="square" lIns="0" tIns="0" rIns="0" bIns="0" rtlCol="0" anchor="t">
            <a:spAutoFit/>
          </a:bodyPr>
          <a:lstStyle/>
          <a:p>
            <a:pPr>
              <a:lnSpc>
                <a:spcPct val="90000"/>
              </a:lnSpc>
              <a:spcAft>
                <a:spcPts val="800"/>
              </a:spcAft>
            </a:pPr>
            <a:r>
              <a:rPr lang="en-AU" sz="1400" b="1"/>
              <a:t>Available in: </a:t>
            </a:r>
            <a:r>
              <a:rPr lang="en-AU" sz="1400"/>
              <a:t>Albanian, Amharic, Arabic, Armenian, Assyrian, Bengali, Bosnian, Bulgarian, Burmese, </a:t>
            </a:r>
            <a:r>
              <a:rPr lang="en-AU" sz="1400">
                <a:ea typeface="+mn-lt"/>
                <a:cs typeface="+mn-lt"/>
              </a:rPr>
              <a:t>Chin Hakha</a:t>
            </a:r>
            <a:r>
              <a:rPr lang="en-AU" sz="1400"/>
              <a:t>, Simplified Chinese, Traditional Chinese, Croatian, Dari, Dinka, Dutch, English, Finnish, French, German, Greek, Gujarati, </a:t>
            </a:r>
            <a:r>
              <a:rPr lang="en-AU" sz="1400" err="1"/>
              <a:t>Hazaragi</a:t>
            </a:r>
            <a:r>
              <a:rPr lang="en-AU" sz="1400"/>
              <a:t>, Hebrew, Hindi, Hmong, Indonesian, Italian, Japanese, Karen, Khmer, Kirundi, Korean, Kurdish, Laotian, Macedonian, Malayalam, Maltese, Nepali, Pashto, Persian, Polish, Portuguese, Punjabi, </a:t>
            </a:r>
            <a:r>
              <a:rPr lang="en-AU" sz="1400" err="1"/>
              <a:t>Rohingya</a:t>
            </a:r>
            <a:r>
              <a:rPr lang="en-AU" sz="1400"/>
              <a:t>, Romanian, Russian, Samoan, Serbian, Sinhala, Slovak, Slovenian, Somali, Spanish, Swahili, Tagalog, Tamil, Thai, Tibetan, Tigrinya, Turkish, Ukrainian, Urdu and Vietnamese.</a:t>
            </a:r>
          </a:p>
        </p:txBody>
      </p:sp>
      <p:sp>
        <p:nvSpPr>
          <p:cNvPr id="20" name="TextBox 19">
            <a:extLst>
              <a:ext uri="{FF2B5EF4-FFF2-40B4-BE49-F238E27FC236}">
                <a16:creationId xmlns:a16="http://schemas.microsoft.com/office/drawing/2014/main" id="{2EBBBF81-A537-49D7-A68F-68D6E86C0D0D}"/>
              </a:ext>
            </a:extLst>
          </p:cNvPr>
          <p:cNvSpPr txBox="1"/>
          <p:nvPr/>
        </p:nvSpPr>
        <p:spPr>
          <a:xfrm>
            <a:off x="2739805" y="5385717"/>
            <a:ext cx="1782031" cy="461665"/>
          </a:xfrm>
          <a:prstGeom prst="rect">
            <a:avLst/>
          </a:prstGeom>
          <a:noFill/>
        </p:spPr>
        <p:txBody>
          <a:bodyPr wrap="square">
            <a:spAutoFit/>
          </a:bodyPr>
          <a:lstStyle/>
          <a:p>
            <a:r>
              <a:rPr lang="en-AU" sz="1200" b="1" u="sng">
                <a:hlinkClick r:id="rId3"/>
              </a:rPr>
              <a:t>Link:</a:t>
            </a:r>
            <a:r>
              <a:rPr lang="en-US" sz="1200" u="sng">
                <a:hlinkClick r:id="rId3"/>
              </a:rPr>
              <a:t> </a:t>
            </a:r>
            <a:r>
              <a:rPr lang="en-US" sz="1200">
                <a:hlinkClick r:id="rId3"/>
              </a:rPr>
              <a:t>After your AstraZeneca vaccine</a:t>
            </a:r>
            <a:endParaRPr lang="en-AU" sz="1200"/>
          </a:p>
        </p:txBody>
      </p:sp>
      <p:pic>
        <p:nvPicPr>
          <p:cNvPr id="3" name="Picture 2">
            <a:extLst>
              <a:ext uri="{FF2B5EF4-FFF2-40B4-BE49-F238E27FC236}">
                <a16:creationId xmlns:a16="http://schemas.microsoft.com/office/drawing/2014/main" id="{BF84787B-E497-451B-A175-5C665CC4AE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33814" y="2570911"/>
            <a:ext cx="1834376" cy="2602325"/>
          </a:xfrm>
          <a:prstGeom prst="rect">
            <a:avLst/>
          </a:prstGeom>
        </p:spPr>
      </p:pic>
      <p:sp>
        <p:nvSpPr>
          <p:cNvPr id="13" name="TextBox 12">
            <a:extLst>
              <a:ext uri="{FF2B5EF4-FFF2-40B4-BE49-F238E27FC236}">
                <a16:creationId xmlns:a16="http://schemas.microsoft.com/office/drawing/2014/main" id="{EB41B499-CC0C-4E6D-97D9-58BC0BC79204}"/>
              </a:ext>
            </a:extLst>
          </p:cNvPr>
          <p:cNvSpPr txBox="1"/>
          <p:nvPr/>
        </p:nvSpPr>
        <p:spPr>
          <a:xfrm>
            <a:off x="9433814" y="5385717"/>
            <a:ext cx="1681745" cy="461665"/>
          </a:xfrm>
          <a:prstGeom prst="rect">
            <a:avLst/>
          </a:prstGeom>
          <a:noFill/>
        </p:spPr>
        <p:txBody>
          <a:bodyPr wrap="square">
            <a:spAutoFit/>
          </a:bodyPr>
          <a:lstStyle/>
          <a:p>
            <a:r>
              <a:rPr lang="en-AU" sz="1200" b="1" u="sng">
                <a:hlinkClick r:id="rId5">
                  <a:extLst>
                    <a:ext uri="{A12FA001-AC4F-418D-AE19-62706E023703}">
                      <ahyp:hlinkClr xmlns:ahyp="http://schemas.microsoft.com/office/drawing/2018/hyperlinkcolor" val="tx"/>
                    </a:ext>
                  </a:extLst>
                </a:hlinkClick>
              </a:rPr>
              <a:t>Link:</a:t>
            </a:r>
            <a:r>
              <a:rPr lang="en-US" sz="1200" u="sng">
                <a:hlinkClick r:id="rId5">
                  <a:extLst>
                    <a:ext uri="{A12FA001-AC4F-418D-AE19-62706E023703}">
                      <ahyp:hlinkClr xmlns:ahyp="http://schemas.microsoft.com/office/drawing/2018/hyperlinkcolor" val="tx"/>
                    </a:ext>
                  </a:extLst>
                </a:hlinkClick>
              </a:rPr>
              <a:t> </a:t>
            </a:r>
            <a:r>
              <a:rPr lang="en-US" sz="1200">
                <a:hlinkClick r:id="rId5">
                  <a:extLst>
                    <a:ext uri="{A12FA001-AC4F-418D-AE19-62706E023703}">
                      <ahyp:hlinkClr xmlns:ahyp="http://schemas.microsoft.com/office/drawing/2018/hyperlinkcolor" val="tx"/>
                    </a:ext>
                  </a:extLst>
                </a:hlinkClick>
              </a:rPr>
              <a:t>After your Pfizer vaccine</a:t>
            </a:r>
            <a:endParaRPr lang="en-AU" sz="1200"/>
          </a:p>
        </p:txBody>
      </p:sp>
      <p:pic>
        <p:nvPicPr>
          <p:cNvPr id="4" name="Picture 3">
            <a:extLst>
              <a:ext uri="{FF2B5EF4-FFF2-40B4-BE49-F238E27FC236}">
                <a16:creationId xmlns:a16="http://schemas.microsoft.com/office/drawing/2014/main" id="{A28C45EE-F4CB-4DAE-9DD2-C3E80C63596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39805" y="2570910"/>
            <a:ext cx="1864752" cy="2602326"/>
          </a:xfrm>
          <a:prstGeom prst="rect">
            <a:avLst/>
          </a:prstGeom>
        </p:spPr>
      </p:pic>
      <p:sp>
        <p:nvSpPr>
          <p:cNvPr id="15" name="TextBox 14">
            <a:extLst>
              <a:ext uri="{FF2B5EF4-FFF2-40B4-BE49-F238E27FC236}">
                <a16:creationId xmlns:a16="http://schemas.microsoft.com/office/drawing/2014/main" id="{E92FA12C-5209-4B63-AEFD-2B43A142AEFA}"/>
              </a:ext>
            </a:extLst>
          </p:cNvPr>
          <p:cNvSpPr txBox="1"/>
          <p:nvPr/>
        </p:nvSpPr>
        <p:spPr>
          <a:xfrm>
            <a:off x="528284" y="2232196"/>
            <a:ext cx="6006481" cy="276999"/>
          </a:xfrm>
          <a:prstGeom prst="rect">
            <a:avLst/>
          </a:prstGeom>
          <a:noFill/>
        </p:spPr>
        <p:txBody>
          <a:bodyPr wrap="square">
            <a:spAutoFit/>
          </a:bodyPr>
          <a:lstStyle/>
          <a:p>
            <a:r>
              <a:rPr lang="en-AU" sz="1200" b="1"/>
              <a:t>AstraZeneca</a:t>
            </a:r>
          </a:p>
        </p:txBody>
      </p:sp>
      <p:pic>
        <p:nvPicPr>
          <p:cNvPr id="9" name="Picture 8">
            <a:extLst>
              <a:ext uri="{FF2B5EF4-FFF2-40B4-BE49-F238E27FC236}">
                <a16:creationId xmlns:a16="http://schemas.microsoft.com/office/drawing/2014/main" id="{5D0C00DE-80AD-4E20-B9C9-0ED27C79009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6800" y="2570910"/>
            <a:ext cx="1841121" cy="2556462"/>
          </a:xfrm>
          <a:prstGeom prst="rect">
            <a:avLst/>
          </a:prstGeom>
        </p:spPr>
      </p:pic>
      <p:sp>
        <p:nvSpPr>
          <p:cNvPr id="22" name="TextBox 21">
            <a:extLst>
              <a:ext uri="{FF2B5EF4-FFF2-40B4-BE49-F238E27FC236}">
                <a16:creationId xmlns:a16="http://schemas.microsoft.com/office/drawing/2014/main" id="{1C37EB86-AA64-48C5-971F-CB454372F621}"/>
              </a:ext>
            </a:extLst>
          </p:cNvPr>
          <p:cNvSpPr txBox="1"/>
          <p:nvPr/>
        </p:nvSpPr>
        <p:spPr>
          <a:xfrm>
            <a:off x="7228331" y="5385715"/>
            <a:ext cx="1841121" cy="646331"/>
          </a:xfrm>
          <a:prstGeom prst="rect">
            <a:avLst/>
          </a:prstGeom>
          <a:noFill/>
        </p:spPr>
        <p:txBody>
          <a:bodyPr wrap="square">
            <a:spAutoFit/>
          </a:bodyPr>
          <a:lstStyle/>
          <a:p>
            <a:r>
              <a:rPr lang="en-AU" sz="1200" b="1" u="sng">
                <a:solidFill>
                  <a:srgbClr val="D7153A"/>
                </a:solidFill>
                <a:hlinkClick r:id="rId8"/>
              </a:rPr>
              <a:t>Link:</a:t>
            </a:r>
            <a:r>
              <a:rPr lang="en-US" sz="1200" u="sng">
                <a:solidFill>
                  <a:srgbClr val="D7153A"/>
                </a:solidFill>
                <a:hlinkClick r:id="rId8"/>
              </a:rPr>
              <a:t> </a:t>
            </a:r>
            <a:r>
              <a:rPr lang="en-US" sz="1200">
                <a:solidFill>
                  <a:srgbClr val="D7153A"/>
                </a:solidFill>
                <a:hlinkClick r:id="rId8"/>
              </a:rPr>
              <a:t>Information on COVID-19 Pfizer vaccine</a:t>
            </a:r>
            <a:endParaRPr lang="en-AU" sz="1200"/>
          </a:p>
        </p:txBody>
      </p:sp>
      <p:pic>
        <p:nvPicPr>
          <p:cNvPr id="11" name="Picture 10">
            <a:extLst>
              <a:ext uri="{FF2B5EF4-FFF2-40B4-BE49-F238E27FC236}">
                <a16:creationId xmlns:a16="http://schemas.microsoft.com/office/drawing/2014/main" id="{C0917F6A-BB36-446A-9896-A0DDF4EE6EB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287888" y="2570910"/>
            <a:ext cx="1841121" cy="2592473"/>
          </a:xfrm>
          <a:prstGeom prst="rect">
            <a:avLst/>
          </a:prstGeom>
          <a:ln>
            <a:solidFill>
              <a:schemeClr val="bg2"/>
            </a:solidFill>
          </a:ln>
        </p:spPr>
      </p:pic>
      <p:pic>
        <p:nvPicPr>
          <p:cNvPr id="23" name="Picture 22" descr="Text&#10;&#10;Description automatically generated">
            <a:extLst>
              <a:ext uri="{FF2B5EF4-FFF2-40B4-BE49-F238E27FC236}">
                <a16:creationId xmlns:a16="http://schemas.microsoft.com/office/drawing/2014/main" id="{293076B6-5594-4FD9-92AB-16E10EBDFB4F}"/>
              </a:ext>
            </a:extLst>
          </p:cNvPr>
          <p:cNvPicPr>
            <a:picLocks noChangeAspect="1"/>
          </p:cNvPicPr>
          <p:nvPr/>
        </p:nvPicPr>
        <p:blipFill>
          <a:blip r:embed="rId10"/>
          <a:stretch>
            <a:fillRect/>
          </a:stretch>
        </p:blipFill>
        <p:spPr>
          <a:xfrm>
            <a:off x="4919816" y="2567557"/>
            <a:ext cx="1834376" cy="2593939"/>
          </a:xfrm>
          <a:prstGeom prst="rect">
            <a:avLst/>
          </a:prstGeom>
        </p:spPr>
      </p:pic>
      <p:sp>
        <p:nvSpPr>
          <p:cNvPr id="24" name="TextBox 23">
            <a:extLst>
              <a:ext uri="{FF2B5EF4-FFF2-40B4-BE49-F238E27FC236}">
                <a16:creationId xmlns:a16="http://schemas.microsoft.com/office/drawing/2014/main" id="{ABC41591-3FF1-4EAF-8BCB-1DD3328AF6B2}"/>
              </a:ext>
            </a:extLst>
          </p:cNvPr>
          <p:cNvSpPr txBox="1"/>
          <p:nvPr/>
        </p:nvSpPr>
        <p:spPr>
          <a:xfrm>
            <a:off x="4861940" y="5385716"/>
            <a:ext cx="1782031" cy="646331"/>
          </a:xfrm>
          <a:prstGeom prst="rect">
            <a:avLst/>
          </a:prstGeom>
          <a:noFill/>
        </p:spPr>
        <p:txBody>
          <a:bodyPr wrap="square">
            <a:spAutoFit/>
          </a:bodyPr>
          <a:lstStyle/>
          <a:p>
            <a:r>
              <a:rPr lang="en-AU" sz="1200" b="1" u="sng">
                <a:hlinkClick r:id="rId11"/>
              </a:rPr>
              <a:t>Link:</a:t>
            </a:r>
            <a:r>
              <a:rPr lang="en-US" sz="1200" u="sng">
                <a:hlinkClick r:id="rId11"/>
              </a:rPr>
              <a:t> </a:t>
            </a:r>
            <a:r>
              <a:rPr lang="en-US" sz="1200">
                <a:hlinkClick r:id="rId11"/>
              </a:rPr>
              <a:t>Additional information on AstraZeneca vaccine</a:t>
            </a:r>
            <a:endParaRPr lang="en-AU" sz="1200"/>
          </a:p>
        </p:txBody>
      </p:sp>
      <p:sp>
        <p:nvSpPr>
          <p:cNvPr id="25" name="TextBox 24">
            <a:extLst>
              <a:ext uri="{FF2B5EF4-FFF2-40B4-BE49-F238E27FC236}">
                <a16:creationId xmlns:a16="http://schemas.microsoft.com/office/drawing/2014/main" id="{7B2CA645-21BD-4B26-893C-44C32320AA09}"/>
              </a:ext>
            </a:extLst>
          </p:cNvPr>
          <p:cNvSpPr txBox="1"/>
          <p:nvPr/>
        </p:nvSpPr>
        <p:spPr>
          <a:xfrm>
            <a:off x="528284" y="5385716"/>
            <a:ext cx="1908175" cy="646331"/>
          </a:xfrm>
          <a:prstGeom prst="rect">
            <a:avLst/>
          </a:prstGeom>
          <a:noFill/>
        </p:spPr>
        <p:txBody>
          <a:bodyPr wrap="square">
            <a:spAutoFit/>
          </a:bodyPr>
          <a:lstStyle/>
          <a:p>
            <a:r>
              <a:rPr lang="en-AU" sz="1200" b="1" u="sng">
                <a:hlinkClick r:id="rId12"/>
              </a:rPr>
              <a:t>Link:</a:t>
            </a:r>
            <a:r>
              <a:rPr lang="en-US" sz="1200" u="sng">
                <a:hlinkClick r:id="rId12"/>
              </a:rPr>
              <a:t> </a:t>
            </a:r>
            <a:r>
              <a:rPr lang="en-US" sz="1200">
                <a:hlinkClick r:id="rId12"/>
              </a:rPr>
              <a:t>Information on COVID-19 AstraZeneca vaccine</a:t>
            </a:r>
            <a:endParaRPr lang="en-AU" sz="1200"/>
          </a:p>
        </p:txBody>
      </p:sp>
      <p:sp>
        <p:nvSpPr>
          <p:cNvPr id="26" name="TextBox 25">
            <a:extLst>
              <a:ext uri="{FF2B5EF4-FFF2-40B4-BE49-F238E27FC236}">
                <a16:creationId xmlns:a16="http://schemas.microsoft.com/office/drawing/2014/main" id="{E794B90A-826A-4591-AB19-415C5C58BEE2}"/>
              </a:ext>
            </a:extLst>
          </p:cNvPr>
          <p:cNvSpPr txBox="1"/>
          <p:nvPr/>
        </p:nvSpPr>
        <p:spPr>
          <a:xfrm>
            <a:off x="7218695" y="2206583"/>
            <a:ext cx="4356884" cy="276999"/>
          </a:xfrm>
          <a:prstGeom prst="rect">
            <a:avLst/>
          </a:prstGeom>
          <a:noFill/>
        </p:spPr>
        <p:txBody>
          <a:bodyPr wrap="square">
            <a:spAutoFit/>
          </a:bodyPr>
          <a:lstStyle/>
          <a:p>
            <a:r>
              <a:rPr lang="en-AU" sz="1200" b="1"/>
              <a:t>Pfizer (COMIRNATY</a:t>
            </a:r>
            <a:r>
              <a:rPr lang="en-AU" sz="1200">
                <a:cs typeface="Arial"/>
              </a:rPr>
              <a:t>™</a:t>
            </a:r>
            <a:r>
              <a:rPr lang="en-AU" sz="1200" b="1"/>
              <a:t>)</a:t>
            </a:r>
          </a:p>
        </p:txBody>
      </p:sp>
    </p:spTree>
    <p:extLst>
      <p:ext uri="{BB962C8B-B14F-4D97-AF65-F5344CB8AC3E}">
        <p14:creationId xmlns:p14="http://schemas.microsoft.com/office/powerpoint/2010/main" val="1571173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3A32CB-A4B8-4BAC-9590-0FDD2F45BEC3}"/>
              </a:ext>
            </a:extLst>
          </p:cNvPr>
          <p:cNvSpPr/>
          <p:nvPr/>
        </p:nvSpPr>
        <p:spPr>
          <a:xfrm>
            <a:off x="0" y="-1"/>
            <a:ext cx="12192000" cy="78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AU">
                <a:latin typeface="Arial"/>
                <a:cs typeface="Arial"/>
              </a:rPr>
              <a:t>         </a:t>
            </a:r>
            <a:endParaRPr lang="en-AU" sz="2000" b="0"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7CB3C48-C12E-4D39-8B74-136FC59A808E}"/>
              </a:ext>
            </a:extLst>
          </p:cNvPr>
          <p:cNvSpPr txBox="1"/>
          <p:nvPr/>
        </p:nvSpPr>
        <p:spPr>
          <a:xfrm>
            <a:off x="586800" y="180000"/>
            <a:ext cx="11037358" cy="400110"/>
          </a:xfrm>
          <a:prstGeom prst="rect">
            <a:avLst/>
          </a:prstGeom>
          <a:noFill/>
        </p:spPr>
        <p:txBody>
          <a:bodyPr wrap="square">
            <a:spAutoFit/>
          </a:bodyPr>
          <a:lstStyle/>
          <a:p>
            <a:r>
              <a:rPr lang="en-US" sz="2000">
                <a:solidFill>
                  <a:schemeClr val="bg1"/>
                </a:solidFill>
                <a:cs typeface="Arial"/>
              </a:rPr>
              <a:t>COVID-19 Vaccination Program</a:t>
            </a:r>
            <a:r>
              <a:rPr lang="en-US" sz="2000" b="0">
                <a:solidFill>
                  <a:schemeClr val="bg1"/>
                </a:solidFill>
                <a:cs typeface="Arial"/>
              </a:rPr>
              <a:t>: </a:t>
            </a:r>
            <a:r>
              <a:rPr lang="en-US" sz="2000">
                <a:solidFill>
                  <a:schemeClr val="bg1"/>
                </a:solidFill>
                <a:cs typeface="Arial"/>
              </a:rPr>
              <a:t>Australian Government vaccine overview videos</a:t>
            </a:r>
            <a:endParaRPr lang="en-AU" sz="2000">
              <a:solidFill>
                <a:schemeClr val="bg1"/>
              </a:solidFill>
            </a:endParaRPr>
          </a:p>
        </p:txBody>
      </p:sp>
      <p:sp>
        <p:nvSpPr>
          <p:cNvPr id="5" name="TextBox 4">
            <a:extLst>
              <a:ext uri="{FF2B5EF4-FFF2-40B4-BE49-F238E27FC236}">
                <a16:creationId xmlns:a16="http://schemas.microsoft.com/office/drawing/2014/main" id="{154E3E24-FF47-9140-A0EC-5A7053D70860}"/>
              </a:ext>
            </a:extLst>
          </p:cNvPr>
          <p:cNvSpPr txBox="1"/>
          <p:nvPr/>
        </p:nvSpPr>
        <p:spPr>
          <a:xfrm>
            <a:off x="587375" y="1628775"/>
            <a:ext cx="11211554" cy="387798"/>
          </a:xfrm>
          <a:prstGeom prst="rect">
            <a:avLst/>
          </a:prstGeom>
          <a:noFill/>
        </p:spPr>
        <p:txBody>
          <a:bodyPr wrap="square" lIns="0" tIns="0" rIns="0" bIns="0" rtlCol="0" anchor="t">
            <a:spAutoFit/>
          </a:bodyPr>
          <a:lstStyle/>
          <a:p>
            <a:pPr>
              <a:lnSpc>
                <a:spcPct val="90000"/>
              </a:lnSpc>
              <a:spcAft>
                <a:spcPts val="800"/>
              </a:spcAft>
            </a:pPr>
            <a:r>
              <a:rPr lang="en-AU" sz="1400" b="1"/>
              <a:t>Available in: </a:t>
            </a:r>
            <a:r>
              <a:rPr lang="en-AU" sz="1400"/>
              <a:t>Arabic, Burmese, Simplified Chinese, Traditional Chinese, Dari, English, Hindi, Karen, Khmer, Laotian, Malay, Nepali, Persian, Punjabi, Spanish, Swahili, Tagalog, Urdu and Vietnamese.</a:t>
            </a:r>
          </a:p>
        </p:txBody>
      </p:sp>
      <p:sp>
        <p:nvSpPr>
          <p:cNvPr id="22" name="TextBox 21">
            <a:extLst>
              <a:ext uri="{FF2B5EF4-FFF2-40B4-BE49-F238E27FC236}">
                <a16:creationId xmlns:a16="http://schemas.microsoft.com/office/drawing/2014/main" id="{86F3A2DA-C44C-48E0-844C-6C3CADFCBC54}"/>
              </a:ext>
            </a:extLst>
          </p:cNvPr>
          <p:cNvSpPr txBox="1"/>
          <p:nvPr/>
        </p:nvSpPr>
        <p:spPr>
          <a:xfrm>
            <a:off x="508457" y="4546293"/>
            <a:ext cx="3275542" cy="461665"/>
          </a:xfrm>
          <a:prstGeom prst="rect">
            <a:avLst/>
          </a:prstGeom>
          <a:noFill/>
        </p:spPr>
        <p:txBody>
          <a:bodyPr wrap="square">
            <a:spAutoFit/>
          </a:bodyPr>
          <a:lstStyle/>
          <a:p>
            <a:r>
              <a:rPr lang="en-AU" sz="1200" b="1" u="sng"/>
              <a:t>Link:</a:t>
            </a:r>
            <a:r>
              <a:rPr lang="en-US" sz="1200" u="sng">
                <a:hlinkClick r:id="rId3">
                  <a:extLst>
                    <a:ext uri="{A12FA001-AC4F-418D-AE19-62706E023703}">
                      <ahyp:hlinkClr xmlns:ahyp="http://schemas.microsoft.com/office/drawing/2018/hyperlinkcolor" val="tx"/>
                    </a:ext>
                  </a:extLst>
                </a:hlinkClick>
              </a:rPr>
              <a:t> </a:t>
            </a:r>
            <a:r>
              <a:rPr lang="en-US" sz="1200">
                <a:hlinkClick r:id="rId4">
                  <a:extLst>
                    <a:ext uri="{A12FA001-AC4F-418D-AE19-62706E023703}">
                      <ahyp:hlinkClr xmlns:ahyp="http://schemas.microsoft.com/office/drawing/2018/hyperlinkcolor" val="tx"/>
                    </a:ext>
                  </a:extLst>
                </a:hlinkClick>
              </a:rPr>
              <a:t>COVID-19 vaccine safety and approval process</a:t>
            </a:r>
            <a:endParaRPr lang="en-AU" sz="1200"/>
          </a:p>
        </p:txBody>
      </p:sp>
      <p:pic>
        <p:nvPicPr>
          <p:cNvPr id="11" name="Picture 10">
            <a:extLst>
              <a:ext uri="{FF2B5EF4-FFF2-40B4-BE49-F238E27FC236}">
                <a16:creationId xmlns:a16="http://schemas.microsoft.com/office/drawing/2014/main" id="{4C6AC865-CC40-492E-984A-C12C817EC201}"/>
              </a:ext>
            </a:extLst>
          </p:cNvPr>
          <p:cNvPicPr>
            <a:picLocks noChangeAspect="1"/>
          </p:cNvPicPr>
          <p:nvPr/>
        </p:nvPicPr>
        <p:blipFill>
          <a:blip r:embed="rId5"/>
          <a:stretch>
            <a:fillRect/>
          </a:stretch>
        </p:blipFill>
        <p:spPr>
          <a:xfrm>
            <a:off x="4576305" y="2808375"/>
            <a:ext cx="3072871" cy="1722229"/>
          </a:xfrm>
          <a:prstGeom prst="rect">
            <a:avLst/>
          </a:prstGeom>
        </p:spPr>
      </p:pic>
      <p:sp>
        <p:nvSpPr>
          <p:cNvPr id="23" name="TextBox 22">
            <a:extLst>
              <a:ext uri="{FF2B5EF4-FFF2-40B4-BE49-F238E27FC236}">
                <a16:creationId xmlns:a16="http://schemas.microsoft.com/office/drawing/2014/main" id="{08A74C8F-E7BA-48AB-BB8F-6C67B2497AB3}"/>
              </a:ext>
            </a:extLst>
          </p:cNvPr>
          <p:cNvSpPr txBox="1"/>
          <p:nvPr/>
        </p:nvSpPr>
        <p:spPr>
          <a:xfrm>
            <a:off x="4488566" y="4552834"/>
            <a:ext cx="2345267" cy="461665"/>
          </a:xfrm>
          <a:prstGeom prst="rect">
            <a:avLst/>
          </a:prstGeom>
          <a:noFill/>
        </p:spPr>
        <p:txBody>
          <a:bodyPr wrap="square">
            <a:spAutoFit/>
          </a:bodyPr>
          <a:lstStyle/>
          <a:p>
            <a:r>
              <a:rPr lang="en-AU" sz="1200" b="1" u="sng"/>
              <a:t>Link:</a:t>
            </a:r>
            <a:r>
              <a:rPr lang="en-US" sz="1200" u="sng">
                <a:hlinkClick r:id="rId3">
                  <a:extLst>
                    <a:ext uri="{A12FA001-AC4F-418D-AE19-62706E023703}">
                      <ahyp:hlinkClr xmlns:ahyp="http://schemas.microsoft.com/office/drawing/2018/hyperlinkcolor" val="tx"/>
                    </a:ext>
                  </a:extLst>
                </a:hlinkClick>
              </a:rPr>
              <a:t> </a:t>
            </a:r>
            <a:r>
              <a:rPr lang="en-US" sz="1200">
                <a:hlinkClick r:id="rId6">
                  <a:extLst>
                    <a:ext uri="{A12FA001-AC4F-418D-AE19-62706E023703}">
                      <ahyp:hlinkClr xmlns:ahyp="http://schemas.microsoft.com/office/drawing/2018/hyperlinkcolor" val="tx"/>
                    </a:ext>
                  </a:extLst>
                </a:hlinkClick>
              </a:rPr>
              <a:t>How COVID-19 vaccines work</a:t>
            </a:r>
            <a:endParaRPr lang="en-AU" sz="1200"/>
          </a:p>
        </p:txBody>
      </p:sp>
      <p:sp>
        <p:nvSpPr>
          <p:cNvPr id="26" name="TextBox 25">
            <a:extLst>
              <a:ext uri="{FF2B5EF4-FFF2-40B4-BE49-F238E27FC236}">
                <a16:creationId xmlns:a16="http://schemas.microsoft.com/office/drawing/2014/main" id="{51F73367-4829-43EC-9249-DFFE0CF29FE2}"/>
              </a:ext>
            </a:extLst>
          </p:cNvPr>
          <p:cNvSpPr txBox="1"/>
          <p:nvPr/>
        </p:nvSpPr>
        <p:spPr>
          <a:xfrm>
            <a:off x="8565235" y="4552834"/>
            <a:ext cx="3118308" cy="461665"/>
          </a:xfrm>
          <a:prstGeom prst="rect">
            <a:avLst/>
          </a:prstGeom>
          <a:noFill/>
        </p:spPr>
        <p:txBody>
          <a:bodyPr wrap="square">
            <a:spAutoFit/>
          </a:bodyPr>
          <a:lstStyle/>
          <a:p>
            <a:r>
              <a:rPr lang="en-AU" sz="1200" b="1" u="sng">
                <a:hlinkClick r:id="rId7"/>
              </a:rPr>
              <a:t>Link:</a:t>
            </a:r>
            <a:r>
              <a:rPr lang="en-US" sz="1200" u="sng">
                <a:hlinkClick r:id="rId7"/>
              </a:rPr>
              <a:t> </a:t>
            </a:r>
            <a:r>
              <a:rPr lang="en-US" sz="1200">
                <a:hlinkClick r:id="rId7"/>
              </a:rPr>
              <a:t>COVID-19 vaccines are available for everyone in Australia</a:t>
            </a:r>
            <a:endParaRPr lang="en-AU" sz="1200"/>
          </a:p>
        </p:txBody>
      </p:sp>
      <p:pic>
        <p:nvPicPr>
          <p:cNvPr id="28" name="Picture 27">
            <a:extLst>
              <a:ext uri="{FF2B5EF4-FFF2-40B4-BE49-F238E27FC236}">
                <a16:creationId xmlns:a16="http://schemas.microsoft.com/office/drawing/2014/main" id="{466F5DEC-DA95-4781-8961-84277BEE8EFE}"/>
              </a:ext>
            </a:extLst>
          </p:cNvPr>
          <p:cNvPicPr>
            <a:picLocks noChangeAspect="1"/>
          </p:cNvPicPr>
          <p:nvPr/>
        </p:nvPicPr>
        <p:blipFill rotWithShape="1">
          <a:blip r:embed="rId8"/>
          <a:srcRect l="3622" b="12159"/>
          <a:stretch/>
        </p:blipFill>
        <p:spPr>
          <a:xfrm>
            <a:off x="8565235" y="2808375"/>
            <a:ext cx="3039390" cy="1712518"/>
          </a:xfrm>
          <a:prstGeom prst="rect">
            <a:avLst/>
          </a:prstGeom>
        </p:spPr>
      </p:pic>
      <p:pic>
        <p:nvPicPr>
          <p:cNvPr id="30" name="Picture 29">
            <a:extLst>
              <a:ext uri="{FF2B5EF4-FFF2-40B4-BE49-F238E27FC236}">
                <a16:creationId xmlns:a16="http://schemas.microsoft.com/office/drawing/2014/main" id="{702A8A29-61C5-4EB7-AA2C-0D7661E66F14}"/>
              </a:ext>
            </a:extLst>
          </p:cNvPr>
          <p:cNvPicPr>
            <a:picLocks noChangeAspect="1"/>
          </p:cNvPicPr>
          <p:nvPr/>
        </p:nvPicPr>
        <p:blipFill rotWithShape="1">
          <a:blip r:embed="rId9"/>
          <a:srcRect l="8265"/>
          <a:stretch/>
        </p:blipFill>
        <p:spPr>
          <a:xfrm>
            <a:off x="587375" y="2824064"/>
            <a:ext cx="3072871" cy="1722229"/>
          </a:xfrm>
          <a:prstGeom prst="rect">
            <a:avLst/>
          </a:prstGeom>
        </p:spPr>
      </p:pic>
      <p:pic>
        <p:nvPicPr>
          <p:cNvPr id="3" name="Picture 2">
            <a:extLst>
              <a:ext uri="{FF2B5EF4-FFF2-40B4-BE49-F238E27FC236}">
                <a16:creationId xmlns:a16="http://schemas.microsoft.com/office/drawing/2014/main" id="{24F6AA19-0CA7-452C-B1C6-7D804770F8BF}"/>
              </a:ext>
            </a:extLst>
          </p:cNvPr>
          <p:cNvPicPr>
            <a:picLocks noChangeAspect="1"/>
          </p:cNvPicPr>
          <p:nvPr/>
        </p:nvPicPr>
        <p:blipFill>
          <a:blip r:embed="rId10"/>
          <a:stretch>
            <a:fillRect/>
          </a:stretch>
        </p:blipFill>
        <p:spPr>
          <a:xfrm>
            <a:off x="8471801" y="5203717"/>
            <a:ext cx="3305175" cy="752475"/>
          </a:xfrm>
          <a:prstGeom prst="rect">
            <a:avLst/>
          </a:prstGeom>
        </p:spPr>
      </p:pic>
      <p:sp>
        <p:nvSpPr>
          <p:cNvPr id="13" name="TextBox 12">
            <a:extLst>
              <a:ext uri="{FF2B5EF4-FFF2-40B4-BE49-F238E27FC236}">
                <a16:creationId xmlns:a16="http://schemas.microsoft.com/office/drawing/2014/main" id="{4B054819-9B7A-4AD7-B69F-37965ABC37C1}"/>
              </a:ext>
            </a:extLst>
          </p:cNvPr>
          <p:cNvSpPr txBox="1"/>
          <p:nvPr/>
        </p:nvSpPr>
        <p:spPr>
          <a:xfrm>
            <a:off x="8565235" y="6085813"/>
            <a:ext cx="3118308" cy="461665"/>
          </a:xfrm>
          <a:prstGeom prst="rect">
            <a:avLst/>
          </a:prstGeom>
          <a:noFill/>
        </p:spPr>
        <p:txBody>
          <a:bodyPr wrap="square">
            <a:spAutoFit/>
          </a:bodyPr>
          <a:lstStyle/>
          <a:p>
            <a:r>
              <a:rPr lang="en-AU" sz="1200" b="1" u="sng">
                <a:hlinkClick r:id="rId11"/>
              </a:rPr>
              <a:t>Link:</a:t>
            </a:r>
            <a:r>
              <a:rPr lang="en-US" sz="1200" u="sng">
                <a:hlinkClick r:id="rId11"/>
              </a:rPr>
              <a:t> </a:t>
            </a:r>
            <a:r>
              <a:rPr lang="en-US" sz="1200">
                <a:hlinkClick r:id="rId11"/>
              </a:rPr>
              <a:t>COVID-19 vaccines are available for everyone in </a:t>
            </a:r>
            <a:r>
              <a:rPr lang="en-US" sz="1200" u="sng">
                <a:hlinkClick r:id="rId11"/>
              </a:rPr>
              <a:t>Australia – </a:t>
            </a:r>
            <a:r>
              <a:rPr lang="en-US" sz="1200" u="sng"/>
              <a:t>audio content</a:t>
            </a:r>
            <a:endParaRPr lang="en-AU" sz="1200" u="sng"/>
          </a:p>
        </p:txBody>
      </p:sp>
    </p:spTree>
    <p:extLst>
      <p:ext uri="{BB962C8B-B14F-4D97-AF65-F5344CB8AC3E}">
        <p14:creationId xmlns:p14="http://schemas.microsoft.com/office/powerpoint/2010/main" val="116823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3A32CB-A4B8-4BAC-9590-0FDD2F45BEC3}"/>
              </a:ext>
            </a:extLst>
          </p:cNvPr>
          <p:cNvSpPr/>
          <p:nvPr/>
        </p:nvSpPr>
        <p:spPr>
          <a:xfrm>
            <a:off x="0" y="-1"/>
            <a:ext cx="12192000" cy="78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AU">
                <a:latin typeface="Arial"/>
                <a:cs typeface="Arial"/>
              </a:rPr>
              <a:t>         </a:t>
            </a:r>
            <a:endParaRPr lang="en-AU" sz="2000" b="0"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7CB3C48-C12E-4D39-8B74-136FC59A808E}"/>
              </a:ext>
            </a:extLst>
          </p:cNvPr>
          <p:cNvSpPr txBox="1"/>
          <p:nvPr/>
        </p:nvSpPr>
        <p:spPr>
          <a:xfrm>
            <a:off x="586800" y="180000"/>
            <a:ext cx="11037358" cy="400110"/>
          </a:xfrm>
          <a:prstGeom prst="rect">
            <a:avLst/>
          </a:prstGeom>
          <a:noFill/>
        </p:spPr>
        <p:txBody>
          <a:bodyPr wrap="square">
            <a:spAutoFit/>
          </a:bodyPr>
          <a:lstStyle/>
          <a:p>
            <a:r>
              <a:rPr lang="en-US" sz="2000">
                <a:solidFill>
                  <a:schemeClr val="bg1"/>
                </a:solidFill>
                <a:cs typeface="Arial"/>
              </a:rPr>
              <a:t>COVID-19 Vaccination Program</a:t>
            </a:r>
            <a:r>
              <a:rPr lang="en-US" sz="2000" b="0">
                <a:solidFill>
                  <a:schemeClr val="bg1"/>
                </a:solidFill>
                <a:cs typeface="Arial"/>
              </a:rPr>
              <a:t>: Australian Government aged care vaccine experiences</a:t>
            </a:r>
            <a:endParaRPr lang="en-AU" sz="2000">
              <a:solidFill>
                <a:schemeClr val="bg1"/>
              </a:solidFill>
            </a:endParaRPr>
          </a:p>
        </p:txBody>
      </p:sp>
      <p:pic>
        <p:nvPicPr>
          <p:cNvPr id="17" name="Picture 16">
            <a:extLst>
              <a:ext uri="{FF2B5EF4-FFF2-40B4-BE49-F238E27FC236}">
                <a16:creationId xmlns:a16="http://schemas.microsoft.com/office/drawing/2014/main" id="{BFF625D0-4E03-436B-B980-40590D64AC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7375" y="2805388"/>
            <a:ext cx="3464695" cy="2354262"/>
          </a:xfrm>
          <a:prstGeom prst="rect">
            <a:avLst/>
          </a:prstGeom>
        </p:spPr>
      </p:pic>
      <p:sp>
        <p:nvSpPr>
          <p:cNvPr id="20" name="TextBox 19">
            <a:extLst>
              <a:ext uri="{FF2B5EF4-FFF2-40B4-BE49-F238E27FC236}">
                <a16:creationId xmlns:a16="http://schemas.microsoft.com/office/drawing/2014/main" id="{6D99DFCA-4249-455D-9BAE-D6168EC1D71E}"/>
              </a:ext>
            </a:extLst>
          </p:cNvPr>
          <p:cNvSpPr txBox="1"/>
          <p:nvPr/>
        </p:nvSpPr>
        <p:spPr>
          <a:xfrm>
            <a:off x="587375" y="5365023"/>
            <a:ext cx="3705951" cy="276999"/>
          </a:xfrm>
          <a:prstGeom prst="rect">
            <a:avLst/>
          </a:prstGeom>
          <a:noFill/>
        </p:spPr>
        <p:txBody>
          <a:bodyPr wrap="square">
            <a:spAutoFit/>
          </a:bodyPr>
          <a:lstStyle/>
          <a:p>
            <a:r>
              <a:rPr lang="en-AU" sz="1200" b="1" u="sng"/>
              <a:t>Link:</a:t>
            </a:r>
            <a:r>
              <a:rPr lang="en-US" sz="1200" u="sng">
                <a:hlinkClick r:id="rId4">
                  <a:extLst>
                    <a:ext uri="{A12FA001-AC4F-418D-AE19-62706E023703}">
                      <ahyp:hlinkClr xmlns:ahyp="http://schemas.microsoft.com/office/drawing/2018/hyperlinkcolor" val="tx"/>
                    </a:ext>
                  </a:extLst>
                </a:hlinkClick>
              </a:rPr>
              <a:t> </a:t>
            </a:r>
            <a:r>
              <a:rPr lang="en-US" sz="1200">
                <a:hlinkClick r:id="rId5">
                  <a:extLst>
                    <a:ext uri="{A12FA001-AC4F-418D-AE19-62706E023703}">
                      <ahyp:hlinkClr xmlns:ahyp="http://schemas.microsoft.com/office/drawing/2018/hyperlinkcolor" val="tx"/>
                    </a:ext>
                  </a:extLst>
                </a:hlinkClick>
              </a:rPr>
              <a:t>Patricia’s aged care vaccine experience</a:t>
            </a:r>
            <a:endParaRPr lang="en-AU" sz="1200"/>
          </a:p>
        </p:txBody>
      </p:sp>
      <p:pic>
        <p:nvPicPr>
          <p:cNvPr id="22" name="Picture 21">
            <a:extLst>
              <a:ext uri="{FF2B5EF4-FFF2-40B4-BE49-F238E27FC236}">
                <a16:creationId xmlns:a16="http://schemas.microsoft.com/office/drawing/2014/main" id="{C59DBAA7-E6F1-4216-98F4-CFA2EAEC021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373706" y="2805387"/>
            <a:ext cx="3464695" cy="2354262"/>
          </a:xfrm>
          <a:prstGeom prst="rect">
            <a:avLst/>
          </a:prstGeom>
        </p:spPr>
      </p:pic>
      <p:sp>
        <p:nvSpPr>
          <p:cNvPr id="24" name="TextBox 23">
            <a:extLst>
              <a:ext uri="{FF2B5EF4-FFF2-40B4-BE49-F238E27FC236}">
                <a16:creationId xmlns:a16="http://schemas.microsoft.com/office/drawing/2014/main" id="{EB494C5E-8541-49A9-BB11-07089E27E1BC}"/>
              </a:ext>
            </a:extLst>
          </p:cNvPr>
          <p:cNvSpPr txBox="1"/>
          <p:nvPr/>
        </p:nvSpPr>
        <p:spPr>
          <a:xfrm>
            <a:off x="4284255" y="5367733"/>
            <a:ext cx="3463738" cy="276999"/>
          </a:xfrm>
          <a:prstGeom prst="rect">
            <a:avLst/>
          </a:prstGeom>
          <a:noFill/>
        </p:spPr>
        <p:txBody>
          <a:bodyPr wrap="square">
            <a:spAutoFit/>
          </a:bodyPr>
          <a:lstStyle/>
          <a:p>
            <a:r>
              <a:rPr lang="en-AU" sz="1200" b="1" u="sng"/>
              <a:t>Link:</a:t>
            </a:r>
            <a:r>
              <a:rPr lang="en-US" sz="1200" u="sng">
                <a:hlinkClick r:id="rId4">
                  <a:extLst>
                    <a:ext uri="{A12FA001-AC4F-418D-AE19-62706E023703}">
                      <ahyp:hlinkClr xmlns:ahyp="http://schemas.microsoft.com/office/drawing/2018/hyperlinkcolor" val="tx"/>
                    </a:ext>
                  </a:extLst>
                </a:hlinkClick>
              </a:rPr>
              <a:t> </a:t>
            </a:r>
            <a:r>
              <a:rPr lang="en-US" sz="1200">
                <a:hlinkClick r:id="rId7">
                  <a:extLst>
                    <a:ext uri="{A12FA001-AC4F-418D-AE19-62706E023703}">
                      <ahyp:hlinkClr xmlns:ahyp="http://schemas.microsoft.com/office/drawing/2018/hyperlinkcolor" val="tx"/>
                    </a:ext>
                  </a:extLst>
                </a:hlinkClick>
              </a:rPr>
              <a:t>Nancy’s aged care vaccine experience</a:t>
            </a:r>
            <a:endParaRPr lang="en-AU" sz="1200"/>
          </a:p>
        </p:txBody>
      </p:sp>
      <p:pic>
        <p:nvPicPr>
          <p:cNvPr id="26" name="Picture 25">
            <a:extLst>
              <a:ext uri="{FF2B5EF4-FFF2-40B4-BE49-F238E27FC236}">
                <a16:creationId xmlns:a16="http://schemas.microsoft.com/office/drawing/2014/main" id="{F3FE25BD-1220-4170-B4D6-D13402B9819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160038" y="2805387"/>
            <a:ext cx="3464695" cy="2354262"/>
          </a:xfrm>
          <a:prstGeom prst="rect">
            <a:avLst/>
          </a:prstGeom>
        </p:spPr>
      </p:pic>
      <p:sp>
        <p:nvSpPr>
          <p:cNvPr id="28" name="TextBox 27">
            <a:extLst>
              <a:ext uri="{FF2B5EF4-FFF2-40B4-BE49-F238E27FC236}">
                <a16:creationId xmlns:a16="http://schemas.microsoft.com/office/drawing/2014/main" id="{36C1E622-A07B-44EA-A317-CCC934F05E51}"/>
              </a:ext>
            </a:extLst>
          </p:cNvPr>
          <p:cNvSpPr txBox="1"/>
          <p:nvPr/>
        </p:nvSpPr>
        <p:spPr>
          <a:xfrm>
            <a:off x="8105723" y="5365022"/>
            <a:ext cx="3573324" cy="276999"/>
          </a:xfrm>
          <a:prstGeom prst="rect">
            <a:avLst/>
          </a:prstGeom>
          <a:noFill/>
        </p:spPr>
        <p:txBody>
          <a:bodyPr wrap="square">
            <a:spAutoFit/>
          </a:bodyPr>
          <a:lstStyle/>
          <a:p>
            <a:r>
              <a:rPr lang="en-AU" sz="1200" b="1" u="sng"/>
              <a:t>Link:</a:t>
            </a:r>
            <a:r>
              <a:rPr lang="en-US" sz="1200" u="sng">
                <a:hlinkClick r:id="rId4">
                  <a:extLst>
                    <a:ext uri="{A12FA001-AC4F-418D-AE19-62706E023703}">
                      <ahyp:hlinkClr xmlns:ahyp="http://schemas.microsoft.com/office/drawing/2018/hyperlinkcolor" val="tx"/>
                    </a:ext>
                  </a:extLst>
                </a:hlinkClick>
              </a:rPr>
              <a:t> Cliff’s a</a:t>
            </a:r>
            <a:r>
              <a:rPr lang="en-US" sz="1200">
                <a:hlinkClick r:id="rId4">
                  <a:extLst>
                    <a:ext uri="{A12FA001-AC4F-418D-AE19-62706E023703}">
                      <ahyp:hlinkClr xmlns:ahyp="http://schemas.microsoft.com/office/drawing/2018/hyperlinkcolor" val="tx"/>
                    </a:ext>
                  </a:extLst>
                </a:hlinkClick>
              </a:rPr>
              <a:t>ged care vaccine experience</a:t>
            </a:r>
            <a:endParaRPr lang="en-AU" sz="1200"/>
          </a:p>
        </p:txBody>
      </p:sp>
      <p:sp>
        <p:nvSpPr>
          <p:cNvPr id="11" name="TextBox 10">
            <a:extLst>
              <a:ext uri="{FF2B5EF4-FFF2-40B4-BE49-F238E27FC236}">
                <a16:creationId xmlns:a16="http://schemas.microsoft.com/office/drawing/2014/main" id="{7BDC8653-48F0-485B-BA4B-2C4DE29183CC}"/>
              </a:ext>
            </a:extLst>
          </p:cNvPr>
          <p:cNvSpPr txBox="1"/>
          <p:nvPr/>
        </p:nvSpPr>
        <p:spPr>
          <a:xfrm>
            <a:off x="643203" y="1426644"/>
            <a:ext cx="3372165" cy="878189"/>
          </a:xfrm>
          <a:prstGeom prst="rect">
            <a:avLst/>
          </a:prstGeom>
          <a:noFill/>
        </p:spPr>
        <p:txBody>
          <a:bodyPr wrap="square" lIns="0" tIns="0" rIns="0" bIns="0" rtlCol="0" anchor="t">
            <a:spAutoFit/>
          </a:bodyPr>
          <a:lstStyle/>
          <a:p>
            <a:pPr>
              <a:lnSpc>
                <a:spcPct val="90000"/>
              </a:lnSpc>
              <a:spcAft>
                <a:spcPts val="800"/>
              </a:spcAft>
            </a:pPr>
            <a:r>
              <a:rPr lang="en-AU" sz="1400" b="1"/>
              <a:t>Available in: </a:t>
            </a:r>
          </a:p>
          <a:p>
            <a:pPr>
              <a:lnSpc>
                <a:spcPct val="90000"/>
              </a:lnSpc>
              <a:spcAft>
                <a:spcPts val="800"/>
              </a:spcAft>
            </a:pPr>
            <a:r>
              <a:rPr lang="en-AU" sz="1400"/>
              <a:t>Arabic, Simplified Chinese, Traditional Chinese, English, Greek, Hindi, Italian, Korean</a:t>
            </a:r>
          </a:p>
        </p:txBody>
      </p:sp>
      <p:sp>
        <p:nvSpPr>
          <p:cNvPr id="12" name="TextBox 11">
            <a:extLst>
              <a:ext uri="{FF2B5EF4-FFF2-40B4-BE49-F238E27FC236}">
                <a16:creationId xmlns:a16="http://schemas.microsoft.com/office/drawing/2014/main" id="{0B5A2818-4347-4973-9719-CC0503099AC5}"/>
              </a:ext>
            </a:extLst>
          </p:cNvPr>
          <p:cNvSpPr txBox="1"/>
          <p:nvPr/>
        </p:nvSpPr>
        <p:spPr>
          <a:xfrm>
            <a:off x="4365481" y="1426644"/>
            <a:ext cx="3474749" cy="878189"/>
          </a:xfrm>
          <a:prstGeom prst="rect">
            <a:avLst/>
          </a:prstGeom>
          <a:noFill/>
        </p:spPr>
        <p:txBody>
          <a:bodyPr wrap="square" lIns="0" tIns="0" rIns="0" bIns="0" rtlCol="0" anchor="t">
            <a:spAutoFit/>
          </a:bodyPr>
          <a:lstStyle/>
          <a:p>
            <a:pPr>
              <a:lnSpc>
                <a:spcPct val="90000"/>
              </a:lnSpc>
              <a:spcAft>
                <a:spcPts val="800"/>
              </a:spcAft>
            </a:pPr>
            <a:r>
              <a:rPr lang="en-AU" sz="1400" b="1"/>
              <a:t>Available in: </a:t>
            </a:r>
          </a:p>
          <a:p>
            <a:pPr>
              <a:lnSpc>
                <a:spcPct val="90000"/>
              </a:lnSpc>
              <a:spcAft>
                <a:spcPts val="800"/>
              </a:spcAft>
            </a:pPr>
            <a:r>
              <a:rPr lang="en-AU" sz="1400"/>
              <a:t>Arabic, Simplified Chinese, Traditional Chinese, English, Greek, Hindi, Italian, Korean, Vietnamese</a:t>
            </a:r>
          </a:p>
        </p:txBody>
      </p:sp>
      <p:sp>
        <p:nvSpPr>
          <p:cNvPr id="13" name="TextBox 12">
            <a:extLst>
              <a:ext uri="{FF2B5EF4-FFF2-40B4-BE49-F238E27FC236}">
                <a16:creationId xmlns:a16="http://schemas.microsoft.com/office/drawing/2014/main" id="{48758B56-ED19-46B0-982C-EC01B9F9F548}"/>
              </a:ext>
            </a:extLst>
          </p:cNvPr>
          <p:cNvSpPr txBox="1"/>
          <p:nvPr/>
        </p:nvSpPr>
        <p:spPr>
          <a:xfrm>
            <a:off x="8159622" y="1426644"/>
            <a:ext cx="3463713" cy="878189"/>
          </a:xfrm>
          <a:prstGeom prst="rect">
            <a:avLst/>
          </a:prstGeom>
          <a:noFill/>
        </p:spPr>
        <p:txBody>
          <a:bodyPr wrap="square" lIns="0" tIns="0" rIns="0" bIns="0" rtlCol="0" anchor="t">
            <a:spAutoFit/>
          </a:bodyPr>
          <a:lstStyle/>
          <a:p>
            <a:pPr>
              <a:lnSpc>
                <a:spcPct val="90000"/>
              </a:lnSpc>
              <a:spcAft>
                <a:spcPts val="800"/>
              </a:spcAft>
            </a:pPr>
            <a:r>
              <a:rPr lang="en-AU" sz="1400" b="1"/>
              <a:t>Available in: </a:t>
            </a:r>
          </a:p>
          <a:p>
            <a:pPr>
              <a:lnSpc>
                <a:spcPct val="90000"/>
              </a:lnSpc>
              <a:spcAft>
                <a:spcPts val="800"/>
              </a:spcAft>
            </a:pPr>
            <a:r>
              <a:rPr lang="en-AU" sz="1400"/>
              <a:t>Arabic, Simplified Chinese, Traditional Chinese, English, Greek, Hindi, Italian, Korean, Vietnamese</a:t>
            </a:r>
          </a:p>
        </p:txBody>
      </p:sp>
    </p:spTree>
    <p:extLst>
      <p:ext uri="{BB962C8B-B14F-4D97-AF65-F5344CB8AC3E}">
        <p14:creationId xmlns:p14="http://schemas.microsoft.com/office/powerpoint/2010/main" val="304384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3A32CB-A4B8-4BAC-9590-0FDD2F45BEC3}"/>
              </a:ext>
            </a:extLst>
          </p:cNvPr>
          <p:cNvSpPr/>
          <p:nvPr/>
        </p:nvSpPr>
        <p:spPr>
          <a:xfrm>
            <a:off x="0" y="-1"/>
            <a:ext cx="12192000" cy="78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AU">
                <a:latin typeface="Arial"/>
                <a:cs typeface="Arial"/>
              </a:rPr>
              <a:t>         </a:t>
            </a:r>
            <a:endParaRPr lang="en-AU" sz="2000" b="0"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7CB3C48-C12E-4D39-8B74-136FC59A808E}"/>
              </a:ext>
            </a:extLst>
          </p:cNvPr>
          <p:cNvSpPr txBox="1"/>
          <p:nvPr/>
        </p:nvSpPr>
        <p:spPr>
          <a:xfrm>
            <a:off x="586800" y="180000"/>
            <a:ext cx="11037358" cy="400110"/>
          </a:xfrm>
          <a:prstGeom prst="rect">
            <a:avLst/>
          </a:prstGeom>
          <a:noFill/>
        </p:spPr>
        <p:txBody>
          <a:bodyPr wrap="square">
            <a:spAutoFit/>
          </a:bodyPr>
          <a:lstStyle/>
          <a:p>
            <a:r>
              <a:rPr lang="en-US" sz="2000">
                <a:solidFill>
                  <a:schemeClr val="bg1"/>
                </a:solidFill>
                <a:cs typeface="Arial"/>
              </a:rPr>
              <a:t>COVID-19 Vaccination Program</a:t>
            </a:r>
            <a:r>
              <a:rPr lang="en-US" sz="2000" b="0">
                <a:solidFill>
                  <a:schemeClr val="bg1"/>
                </a:solidFill>
                <a:cs typeface="Arial"/>
              </a:rPr>
              <a:t>: </a:t>
            </a:r>
            <a:r>
              <a:rPr lang="en-US" sz="2000">
                <a:solidFill>
                  <a:schemeClr val="bg1"/>
                </a:solidFill>
                <a:cs typeface="Arial"/>
              </a:rPr>
              <a:t>v</a:t>
            </a:r>
            <a:r>
              <a:rPr lang="en-US" sz="2000" b="0">
                <a:solidFill>
                  <a:schemeClr val="bg1"/>
                </a:solidFill>
                <a:cs typeface="Arial"/>
              </a:rPr>
              <a:t>accination </a:t>
            </a:r>
            <a:r>
              <a:rPr lang="en-US" sz="2000">
                <a:solidFill>
                  <a:schemeClr val="bg1"/>
                </a:solidFill>
                <a:cs typeface="Arial"/>
              </a:rPr>
              <a:t>messages from NSW religious leaders</a:t>
            </a:r>
            <a:endParaRPr lang="en-AU" sz="2000">
              <a:solidFill>
                <a:schemeClr val="bg1"/>
              </a:solidFill>
            </a:endParaRPr>
          </a:p>
        </p:txBody>
      </p:sp>
      <p:sp>
        <p:nvSpPr>
          <p:cNvPr id="23" name="TextBox 22">
            <a:extLst>
              <a:ext uri="{FF2B5EF4-FFF2-40B4-BE49-F238E27FC236}">
                <a16:creationId xmlns:a16="http://schemas.microsoft.com/office/drawing/2014/main" id="{CB119399-B233-43BC-BF50-545813CFB6FA}"/>
              </a:ext>
            </a:extLst>
          </p:cNvPr>
          <p:cNvSpPr txBox="1"/>
          <p:nvPr/>
        </p:nvSpPr>
        <p:spPr>
          <a:xfrm>
            <a:off x="644053" y="961555"/>
            <a:ext cx="3372165" cy="638123"/>
          </a:xfrm>
          <a:prstGeom prst="rect">
            <a:avLst/>
          </a:prstGeom>
          <a:noFill/>
        </p:spPr>
        <p:txBody>
          <a:bodyPr wrap="square" lIns="0" tIns="0" rIns="0" bIns="0" rtlCol="0" anchor="t">
            <a:spAutoFit/>
          </a:bodyPr>
          <a:lstStyle/>
          <a:p>
            <a:pPr>
              <a:lnSpc>
                <a:spcPct val="90000"/>
              </a:lnSpc>
              <a:spcAft>
                <a:spcPts val="800"/>
              </a:spcAft>
            </a:pPr>
            <a:r>
              <a:rPr lang="en-AU" sz="1200" b="1"/>
              <a:t>Filipino: </a:t>
            </a:r>
          </a:p>
          <a:p>
            <a:pPr algn="l"/>
            <a:r>
              <a:rPr lang="en-AU" sz="1200">
                <a:effectLst/>
              </a:rPr>
              <a:t>Father Eduardo </a:t>
            </a:r>
            <a:r>
              <a:rPr lang="en-AU" sz="1200" err="1">
                <a:effectLst/>
              </a:rPr>
              <a:t>Orilla</a:t>
            </a:r>
            <a:r>
              <a:rPr lang="en-AU" sz="1200">
                <a:effectLst/>
              </a:rPr>
              <a:t> </a:t>
            </a:r>
          </a:p>
          <a:p>
            <a:pPr algn="l"/>
            <a:r>
              <a:rPr lang="en-AU" sz="1200" i="1">
                <a:effectLst/>
              </a:rPr>
              <a:t>St Joachim’s Catholic Church </a:t>
            </a:r>
          </a:p>
        </p:txBody>
      </p:sp>
      <p:sp>
        <p:nvSpPr>
          <p:cNvPr id="25" name="TextBox 24">
            <a:extLst>
              <a:ext uri="{FF2B5EF4-FFF2-40B4-BE49-F238E27FC236}">
                <a16:creationId xmlns:a16="http://schemas.microsoft.com/office/drawing/2014/main" id="{0921F436-E03C-4451-90E4-836545C77E13}"/>
              </a:ext>
            </a:extLst>
          </p:cNvPr>
          <p:cNvSpPr txBox="1"/>
          <p:nvPr/>
        </p:nvSpPr>
        <p:spPr>
          <a:xfrm>
            <a:off x="4758918" y="950084"/>
            <a:ext cx="1887313" cy="638123"/>
          </a:xfrm>
          <a:prstGeom prst="rect">
            <a:avLst/>
          </a:prstGeom>
          <a:noFill/>
        </p:spPr>
        <p:txBody>
          <a:bodyPr wrap="square" lIns="0" tIns="0" rIns="0" bIns="0" rtlCol="0" anchor="t">
            <a:spAutoFit/>
          </a:bodyPr>
          <a:lstStyle/>
          <a:p>
            <a:pPr>
              <a:lnSpc>
                <a:spcPct val="90000"/>
              </a:lnSpc>
              <a:spcAft>
                <a:spcPts val="800"/>
              </a:spcAft>
            </a:pPr>
            <a:r>
              <a:rPr lang="en-AU" sz="1200" b="1"/>
              <a:t>Tamil: </a:t>
            </a:r>
          </a:p>
          <a:p>
            <a:pPr algn="l"/>
            <a:r>
              <a:rPr lang="en-AU" sz="1200">
                <a:effectLst/>
              </a:rPr>
              <a:t>KG </a:t>
            </a:r>
            <a:r>
              <a:rPr lang="en-AU" sz="1200" err="1">
                <a:effectLst/>
              </a:rPr>
              <a:t>Bascaran</a:t>
            </a:r>
            <a:r>
              <a:rPr lang="en-AU" sz="1200">
                <a:effectLst/>
              </a:rPr>
              <a:t>, President </a:t>
            </a:r>
          </a:p>
          <a:p>
            <a:pPr algn="l"/>
            <a:r>
              <a:rPr lang="en-AU" sz="1200" i="1">
                <a:effectLst/>
              </a:rPr>
              <a:t>Sydney </a:t>
            </a:r>
            <a:r>
              <a:rPr lang="en-AU" sz="1200" i="1" err="1">
                <a:effectLst/>
              </a:rPr>
              <a:t>Murugan</a:t>
            </a:r>
            <a:r>
              <a:rPr lang="en-AU" sz="1200" i="1">
                <a:effectLst/>
              </a:rPr>
              <a:t> Temple </a:t>
            </a:r>
          </a:p>
        </p:txBody>
      </p:sp>
      <p:sp>
        <p:nvSpPr>
          <p:cNvPr id="27" name="TextBox 26">
            <a:extLst>
              <a:ext uri="{FF2B5EF4-FFF2-40B4-BE49-F238E27FC236}">
                <a16:creationId xmlns:a16="http://schemas.microsoft.com/office/drawing/2014/main" id="{8AD03199-3A35-4C2E-AC76-EC6417202FCA}"/>
              </a:ext>
            </a:extLst>
          </p:cNvPr>
          <p:cNvSpPr txBox="1"/>
          <p:nvPr/>
        </p:nvSpPr>
        <p:spPr>
          <a:xfrm>
            <a:off x="8819835" y="966787"/>
            <a:ext cx="3372165" cy="638123"/>
          </a:xfrm>
          <a:prstGeom prst="rect">
            <a:avLst/>
          </a:prstGeom>
          <a:noFill/>
        </p:spPr>
        <p:txBody>
          <a:bodyPr wrap="square" lIns="0" tIns="0" rIns="0" bIns="0" rtlCol="0" anchor="t">
            <a:spAutoFit/>
          </a:bodyPr>
          <a:lstStyle/>
          <a:p>
            <a:pPr>
              <a:lnSpc>
                <a:spcPct val="90000"/>
              </a:lnSpc>
              <a:spcAft>
                <a:spcPts val="800"/>
              </a:spcAft>
            </a:pPr>
            <a:r>
              <a:rPr lang="en-AU" sz="1200" b="1"/>
              <a:t>Sinhalese: </a:t>
            </a:r>
          </a:p>
          <a:p>
            <a:pPr algn="l"/>
            <a:r>
              <a:rPr lang="en-AU" sz="1200" err="1">
                <a:effectLst/>
              </a:rPr>
              <a:t>Bibile</a:t>
            </a:r>
            <a:r>
              <a:rPr lang="en-AU" sz="1200">
                <a:effectLst/>
              </a:rPr>
              <a:t> </a:t>
            </a:r>
            <a:r>
              <a:rPr lang="en-AU" sz="1200" err="1">
                <a:effectLst/>
              </a:rPr>
              <a:t>Gnanasantha</a:t>
            </a:r>
            <a:r>
              <a:rPr lang="en-AU" sz="1200">
                <a:effectLst/>
              </a:rPr>
              <a:t> </a:t>
            </a:r>
            <a:r>
              <a:rPr lang="en-AU" sz="1200" err="1">
                <a:effectLst/>
              </a:rPr>
              <a:t>Thero</a:t>
            </a:r>
            <a:endParaRPr lang="en-AU" sz="1200">
              <a:effectLst/>
            </a:endParaRPr>
          </a:p>
          <a:p>
            <a:pPr algn="l"/>
            <a:r>
              <a:rPr lang="en-AU" sz="1200" i="1" err="1">
                <a:effectLst/>
              </a:rPr>
              <a:t>Lankarama</a:t>
            </a:r>
            <a:r>
              <a:rPr lang="en-AU" sz="1200" i="1">
                <a:effectLst/>
              </a:rPr>
              <a:t> Buddhist Temple, Schofields</a:t>
            </a:r>
          </a:p>
        </p:txBody>
      </p:sp>
      <p:sp>
        <p:nvSpPr>
          <p:cNvPr id="29" name="TextBox 28">
            <a:extLst>
              <a:ext uri="{FF2B5EF4-FFF2-40B4-BE49-F238E27FC236}">
                <a16:creationId xmlns:a16="http://schemas.microsoft.com/office/drawing/2014/main" id="{7C61A878-1B8B-4441-AE1A-259100721D2E}"/>
              </a:ext>
            </a:extLst>
          </p:cNvPr>
          <p:cNvSpPr txBox="1"/>
          <p:nvPr/>
        </p:nvSpPr>
        <p:spPr>
          <a:xfrm>
            <a:off x="654406" y="4021248"/>
            <a:ext cx="3372165" cy="638123"/>
          </a:xfrm>
          <a:prstGeom prst="rect">
            <a:avLst/>
          </a:prstGeom>
          <a:noFill/>
        </p:spPr>
        <p:txBody>
          <a:bodyPr wrap="square" lIns="0" tIns="0" rIns="0" bIns="0" rtlCol="0" anchor="t">
            <a:spAutoFit/>
          </a:bodyPr>
          <a:lstStyle/>
          <a:p>
            <a:pPr>
              <a:lnSpc>
                <a:spcPct val="90000"/>
              </a:lnSpc>
              <a:spcAft>
                <a:spcPts val="800"/>
              </a:spcAft>
            </a:pPr>
            <a:r>
              <a:rPr lang="en-AU" sz="1200" b="1"/>
              <a:t>Arabic: </a:t>
            </a:r>
          </a:p>
          <a:p>
            <a:pPr algn="l"/>
            <a:r>
              <a:rPr lang="en-AU" sz="1200">
                <a:effectLst/>
              </a:rPr>
              <a:t>Reverend Father </a:t>
            </a:r>
            <a:r>
              <a:rPr lang="en-AU" sz="1200" err="1">
                <a:effectLst/>
              </a:rPr>
              <a:t>Fadi</a:t>
            </a:r>
            <a:r>
              <a:rPr lang="en-AU" sz="1200">
                <a:effectLst/>
              </a:rPr>
              <a:t> </a:t>
            </a:r>
            <a:r>
              <a:rPr lang="en-AU" sz="1200" err="1">
                <a:effectLst/>
              </a:rPr>
              <a:t>Nemme</a:t>
            </a:r>
            <a:endParaRPr lang="en-AU" sz="1200">
              <a:effectLst/>
            </a:endParaRPr>
          </a:p>
          <a:p>
            <a:pPr algn="l"/>
            <a:r>
              <a:rPr lang="en-AU" sz="1200" i="1">
                <a:effectLst/>
              </a:rPr>
              <a:t>St Michael Antiochian Orthodox Church </a:t>
            </a:r>
          </a:p>
        </p:txBody>
      </p:sp>
      <p:sp>
        <p:nvSpPr>
          <p:cNvPr id="30" name="TextBox 29">
            <a:extLst>
              <a:ext uri="{FF2B5EF4-FFF2-40B4-BE49-F238E27FC236}">
                <a16:creationId xmlns:a16="http://schemas.microsoft.com/office/drawing/2014/main" id="{C1F3CFE8-0151-468D-86B8-DC7D2DDA006B}"/>
              </a:ext>
            </a:extLst>
          </p:cNvPr>
          <p:cNvSpPr txBox="1"/>
          <p:nvPr/>
        </p:nvSpPr>
        <p:spPr>
          <a:xfrm>
            <a:off x="4758918" y="4058365"/>
            <a:ext cx="3372165" cy="638123"/>
          </a:xfrm>
          <a:prstGeom prst="rect">
            <a:avLst/>
          </a:prstGeom>
          <a:noFill/>
        </p:spPr>
        <p:txBody>
          <a:bodyPr wrap="square" lIns="0" tIns="0" rIns="0" bIns="0" rtlCol="0" anchor="t">
            <a:spAutoFit/>
          </a:bodyPr>
          <a:lstStyle/>
          <a:p>
            <a:pPr>
              <a:lnSpc>
                <a:spcPct val="90000"/>
              </a:lnSpc>
              <a:spcAft>
                <a:spcPts val="800"/>
              </a:spcAft>
            </a:pPr>
            <a:r>
              <a:rPr lang="en-AU" sz="1200" b="1"/>
              <a:t>Telugu: </a:t>
            </a:r>
          </a:p>
          <a:p>
            <a:pPr algn="l"/>
            <a:r>
              <a:rPr lang="en-AU" sz="1200">
                <a:effectLst/>
              </a:rPr>
              <a:t>Reverend Enoch </a:t>
            </a:r>
            <a:r>
              <a:rPr lang="en-AU" sz="1200" err="1">
                <a:effectLst/>
              </a:rPr>
              <a:t>Nagabyrava</a:t>
            </a:r>
            <a:endParaRPr lang="en-AU" sz="1200">
              <a:effectLst/>
            </a:endParaRPr>
          </a:p>
          <a:p>
            <a:pPr algn="l"/>
            <a:r>
              <a:rPr lang="en-AU" sz="1200" i="1">
                <a:effectLst/>
              </a:rPr>
              <a:t>St Marys Baptist Church</a:t>
            </a:r>
          </a:p>
        </p:txBody>
      </p:sp>
      <p:sp>
        <p:nvSpPr>
          <p:cNvPr id="31" name="TextBox 30">
            <a:extLst>
              <a:ext uri="{FF2B5EF4-FFF2-40B4-BE49-F238E27FC236}">
                <a16:creationId xmlns:a16="http://schemas.microsoft.com/office/drawing/2014/main" id="{06F0D1F1-C217-4BEB-87AA-DB6F0FC6D15A}"/>
              </a:ext>
            </a:extLst>
          </p:cNvPr>
          <p:cNvSpPr txBox="1"/>
          <p:nvPr/>
        </p:nvSpPr>
        <p:spPr>
          <a:xfrm>
            <a:off x="8819834" y="4056026"/>
            <a:ext cx="3372165" cy="638123"/>
          </a:xfrm>
          <a:prstGeom prst="rect">
            <a:avLst/>
          </a:prstGeom>
          <a:noFill/>
        </p:spPr>
        <p:txBody>
          <a:bodyPr wrap="square" lIns="0" tIns="0" rIns="0" bIns="0" rtlCol="0" anchor="t">
            <a:spAutoFit/>
          </a:bodyPr>
          <a:lstStyle/>
          <a:p>
            <a:pPr>
              <a:lnSpc>
                <a:spcPct val="90000"/>
              </a:lnSpc>
              <a:spcAft>
                <a:spcPts val="800"/>
              </a:spcAft>
            </a:pPr>
            <a:r>
              <a:rPr lang="en-AU" sz="1200" b="1"/>
              <a:t>English: </a:t>
            </a:r>
          </a:p>
          <a:p>
            <a:pPr algn="l"/>
            <a:r>
              <a:rPr lang="en-AU" sz="1200">
                <a:effectLst/>
              </a:rPr>
              <a:t>Pastor Larry Galbraith</a:t>
            </a:r>
          </a:p>
          <a:p>
            <a:pPr algn="l"/>
            <a:r>
              <a:rPr lang="en-AU" sz="1200" i="1">
                <a:effectLst/>
              </a:rPr>
              <a:t>Epping Church of Christ</a:t>
            </a:r>
          </a:p>
        </p:txBody>
      </p:sp>
      <p:pic>
        <p:nvPicPr>
          <p:cNvPr id="9" name="Picture 8">
            <a:extLst>
              <a:ext uri="{FF2B5EF4-FFF2-40B4-BE49-F238E27FC236}">
                <a16:creationId xmlns:a16="http://schemas.microsoft.com/office/drawing/2014/main" id="{00DA5AB4-DFA5-40BC-9DEB-0DB5426F6B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5945" y="1712636"/>
            <a:ext cx="2764800" cy="1513304"/>
          </a:xfrm>
          <a:prstGeom prst="rect">
            <a:avLst/>
          </a:prstGeom>
        </p:spPr>
      </p:pic>
      <p:pic>
        <p:nvPicPr>
          <p:cNvPr id="14" name="Picture 13">
            <a:extLst>
              <a:ext uri="{FF2B5EF4-FFF2-40B4-BE49-F238E27FC236}">
                <a16:creationId xmlns:a16="http://schemas.microsoft.com/office/drawing/2014/main" id="{BE394CB2-DDD4-4059-8E8E-E2E3DCAB987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71063" y="1702935"/>
            <a:ext cx="2764800" cy="1464490"/>
          </a:xfrm>
          <a:prstGeom prst="rect">
            <a:avLst/>
          </a:prstGeom>
        </p:spPr>
      </p:pic>
      <p:pic>
        <p:nvPicPr>
          <p:cNvPr id="16" name="Picture 15">
            <a:extLst>
              <a:ext uri="{FF2B5EF4-FFF2-40B4-BE49-F238E27FC236}">
                <a16:creationId xmlns:a16="http://schemas.microsoft.com/office/drawing/2014/main" id="{E37EE939-6E5C-4603-BC55-8BBE2B7DCD59}"/>
              </a:ext>
            </a:extLst>
          </p:cNvPr>
          <p:cNvPicPr>
            <a:picLocks/>
          </p:cNvPicPr>
          <p:nvPr/>
        </p:nvPicPr>
        <p:blipFill>
          <a:blip r:embed="rId5" cstate="email">
            <a:extLst>
              <a:ext uri="{28A0092B-C50C-407E-A947-70E740481C1C}">
                <a14:useLocalDpi xmlns:a14="http://schemas.microsoft.com/office/drawing/2010/main"/>
              </a:ext>
            </a:extLst>
          </a:blip>
          <a:stretch>
            <a:fillRect/>
          </a:stretch>
        </p:blipFill>
        <p:spPr>
          <a:xfrm>
            <a:off x="8841357" y="1712637"/>
            <a:ext cx="2764800" cy="1512000"/>
          </a:xfrm>
          <a:prstGeom prst="rect">
            <a:avLst/>
          </a:prstGeom>
        </p:spPr>
      </p:pic>
      <p:pic>
        <p:nvPicPr>
          <p:cNvPr id="33" name="Picture 32">
            <a:extLst>
              <a:ext uri="{FF2B5EF4-FFF2-40B4-BE49-F238E27FC236}">
                <a16:creationId xmlns:a16="http://schemas.microsoft.com/office/drawing/2014/main" id="{9E14E53E-FC79-4295-855D-097A56CDA91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4053" y="4848663"/>
            <a:ext cx="2764800" cy="1435231"/>
          </a:xfrm>
          <a:prstGeom prst="rect">
            <a:avLst/>
          </a:prstGeom>
        </p:spPr>
      </p:pic>
      <p:pic>
        <p:nvPicPr>
          <p:cNvPr id="35" name="Picture 34">
            <a:extLst>
              <a:ext uri="{FF2B5EF4-FFF2-40B4-BE49-F238E27FC236}">
                <a16:creationId xmlns:a16="http://schemas.microsoft.com/office/drawing/2014/main" id="{118CFF23-3FDE-4F47-A925-064ACBB693A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87086" y="4834356"/>
            <a:ext cx="2764800" cy="1445633"/>
          </a:xfrm>
          <a:prstGeom prst="rect">
            <a:avLst/>
          </a:prstGeom>
        </p:spPr>
      </p:pic>
      <p:pic>
        <p:nvPicPr>
          <p:cNvPr id="37" name="Picture 36">
            <a:extLst>
              <a:ext uri="{FF2B5EF4-FFF2-40B4-BE49-F238E27FC236}">
                <a16:creationId xmlns:a16="http://schemas.microsoft.com/office/drawing/2014/main" id="{BA18B0EF-1E8C-4BED-8A94-7036956070D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859358" y="4844357"/>
            <a:ext cx="2764800" cy="1453209"/>
          </a:xfrm>
          <a:prstGeom prst="rect">
            <a:avLst/>
          </a:prstGeom>
        </p:spPr>
      </p:pic>
      <p:sp>
        <p:nvSpPr>
          <p:cNvPr id="38" name="TextBox 37">
            <a:extLst>
              <a:ext uri="{FF2B5EF4-FFF2-40B4-BE49-F238E27FC236}">
                <a16:creationId xmlns:a16="http://schemas.microsoft.com/office/drawing/2014/main" id="{C11AD24F-6007-430F-B75C-2AEF1BEAF25C}"/>
              </a:ext>
            </a:extLst>
          </p:cNvPr>
          <p:cNvSpPr txBox="1"/>
          <p:nvPr/>
        </p:nvSpPr>
        <p:spPr>
          <a:xfrm>
            <a:off x="635946" y="3481996"/>
            <a:ext cx="1584325" cy="166199"/>
          </a:xfrm>
          <a:prstGeom prst="rect">
            <a:avLst/>
          </a:prstGeom>
          <a:noFill/>
        </p:spPr>
        <p:txBody>
          <a:bodyPr wrap="square" lIns="0" tIns="0" rIns="0" bIns="0" rtlCol="0" anchor="t">
            <a:spAutoFit/>
          </a:bodyPr>
          <a:lstStyle/>
          <a:p>
            <a:pPr algn="l">
              <a:lnSpc>
                <a:spcPct val="90000"/>
              </a:lnSpc>
              <a:spcAft>
                <a:spcPts val="800"/>
              </a:spcAft>
            </a:pPr>
            <a:r>
              <a:rPr lang="en-AU" sz="1200">
                <a:hlinkClick r:id="rId9"/>
              </a:rPr>
              <a:t>Link to video</a:t>
            </a:r>
            <a:endParaRPr lang="en-AU" sz="1600"/>
          </a:p>
        </p:txBody>
      </p:sp>
      <p:sp>
        <p:nvSpPr>
          <p:cNvPr id="39" name="TextBox 38">
            <a:extLst>
              <a:ext uri="{FF2B5EF4-FFF2-40B4-BE49-F238E27FC236}">
                <a16:creationId xmlns:a16="http://schemas.microsoft.com/office/drawing/2014/main" id="{7FCF4DDC-F00B-4E0D-B67C-0BC8B06C8E73}"/>
              </a:ext>
            </a:extLst>
          </p:cNvPr>
          <p:cNvSpPr txBox="1"/>
          <p:nvPr/>
        </p:nvSpPr>
        <p:spPr>
          <a:xfrm>
            <a:off x="4808380" y="3492796"/>
            <a:ext cx="1584325" cy="166199"/>
          </a:xfrm>
          <a:prstGeom prst="rect">
            <a:avLst/>
          </a:prstGeom>
          <a:noFill/>
        </p:spPr>
        <p:txBody>
          <a:bodyPr wrap="square" lIns="0" tIns="0" rIns="0" bIns="0" rtlCol="0" anchor="t">
            <a:spAutoFit/>
          </a:bodyPr>
          <a:lstStyle/>
          <a:p>
            <a:pPr algn="l">
              <a:lnSpc>
                <a:spcPct val="90000"/>
              </a:lnSpc>
              <a:spcAft>
                <a:spcPts val="800"/>
              </a:spcAft>
            </a:pPr>
            <a:r>
              <a:rPr lang="en-AU" sz="1200">
                <a:hlinkClick r:id="rId10"/>
              </a:rPr>
              <a:t>Link to video</a:t>
            </a:r>
            <a:endParaRPr lang="en-AU" sz="1600"/>
          </a:p>
        </p:txBody>
      </p:sp>
      <p:sp>
        <p:nvSpPr>
          <p:cNvPr id="40" name="TextBox 39">
            <a:extLst>
              <a:ext uri="{FF2B5EF4-FFF2-40B4-BE49-F238E27FC236}">
                <a16:creationId xmlns:a16="http://schemas.microsoft.com/office/drawing/2014/main" id="{A7A9B5ED-3FB4-4D81-A8AF-C91F55F31F69}"/>
              </a:ext>
            </a:extLst>
          </p:cNvPr>
          <p:cNvSpPr txBox="1"/>
          <p:nvPr/>
        </p:nvSpPr>
        <p:spPr>
          <a:xfrm>
            <a:off x="8866592" y="3541964"/>
            <a:ext cx="1584325" cy="166199"/>
          </a:xfrm>
          <a:prstGeom prst="rect">
            <a:avLst/>
          </a:prstGeom>
          <a:noFill/>
        </p:spPr>
        <p:txBody>
          <a:bodyPr wrap="square" lIns="0" tIns="0" rIns="0" bIns="0" rtlCol="0" anchor="t">
            <a:spAutoFit/>
          </a:bodyPr>
          <a:lstStyle/>
          <a:p>
            <a:pPr algn="l">
              <a:lnSpc>
                <a:spcPct val="90000"/>
              </a:lnSpc>
              <a:spcAft>
                <a:spcPts val="800"/>
              </a:spcAft>
            </a:pPr>
            <a:r>
              <a:rPr lang="en-AU" sz="1200">
                <a:hlinkClick r:id="rId11"/>
              </a:rPr>
              <a:t>Link to video</a:t>
            </a:r>
            <a:endParaRPr lang="en-AU" sz="1600"/>
          </a:p>
        </p:txBody>
      </p:sp>
      <p:sp>
        <p:nvSpPr>
          <p:cNvPr id="41" name="TextBox 40">
            <a:extLst>
              <a:ext uri="{FF2B5EF4-FFF2-40B4-BE49-F238E27FC236}">
                <a16:creationId xmlns:a16="http://schemas.microsoft.com/office/drawing/2014/main" id="{FD248A77-A61A-4E5C-8EB6-96EAC498902B}"/>
              </a:ext>
            </a:extLst>
          </p:cNvPr>
          <p:cNvSpPr txBox="1"/>
          <p:nvPr/>
        </p:nvSpPr>
        <p:spPr>
          <a:xfrm>
            <a:off x="644053" y="6482530"/>
            <a:ext cx="1584325" cy="166199"/>
          </a:xfrm>
          <a:prstGeom prst="rect">
            <a:avLst/>
          </a:prstGeom>
          <a:noFill/>
        </p:spPr>
        <p:txBody>
          <a:bodyPr wrap="square" lIns="0" tIns="0" rIns="0" bIns="0" rtlCol="0" anchor="t">
            <a:spAutoFit/>
          </a:bodyPr>
          <a:lstStyle/>
          <a:p>
            <a:pPr algn="l">
              <a:lnSpc>
                <a:spcPct val="90000"/>
              </a:lnSpc>
              <a:spcAft>
                <a:spcPts val="800"/>
              </a:spcAft>
            </a:pPr>
            <a:r>
              <a:rPr lang="en-AU" sz="1200">
                <a:hlinkClick r:id="rId12"/>
              </a:rPr>
              <a:t>Link to video</a:t>
            </a:r>
            <a:endParaRPr lang="en-AU" sz="1600"/>
          </a:p>
        </p:txBody>
      </p:sp>
      <p:sp>
        <p:nvSpPr>
          <p:cNvPr id="42" name="TextBox 41">
            <a:extLst>
              <a:ext uri="{FF2B5EF4-FFF2-40B4-BE49-F238E27FC236}">
                <a16:creationId xmlns:a16="http://schemas.microsoft.com/office/drawing/2014/main" id="{1DBF8077-171E-4BB6-8163-16E47B3C8DD0}"/>
              </a:ext>
            </a:extLst>
          </p:cNvPr>
          <p:cNvSpPr txBox="1"/>
          <p:nvPr/>
        </p:nvSpPr>
        <p:spPr>
          <a:xfrm>
            <a:off x="4758918" y="6454927"/>
            <a:ext cx="1584325" cy="166199"/>
          </a:xfrm>
          <a:prstGeom prst="rect">
            <a:avLst/>
          </a:prstGeom>
          <a:noFill/>
        </p:spPr>
        <p:txBody>
          <a:bodyPr wrap="square" lIns="0" tIns="0" rIns="0" bIns="0" rtlCol="0" anchor="t">
            <a:spAutoFit/>
          </a:bodyPr>
          <a:lstStyle/>
          <a:p>
            <a:pPr algn="l">
              <a:lnSpc>
                <a:spcPct val="90000"/>
              </a:lnSpc>
              <a:spcAft>
                <a:spcPts val="800"/>
              </a:spcAft>
            </a:pPr>
            <a:r>
              <a:rPr lang="en-AU" sz="1200">
                <a:hlinkClick r:id="rId13"/>
              </a:rPr>
              <a:t>Link to video</a:t>
            </a:r>
            <a:endParaRPr lang="en-AU" sz="1600"/>
          </a:p>
        </p:txBody>
      </p:sp>
      <p:sp>
        <p:nvSpPr>
          <p:cNvPr id="43" name="TextBox 42">
            <a:extLst>
              <a:ext uri="{FF2B5EF4-FFF2-40B4-BE49-F238E27FC236}">
                <a16:creationId xmlns:a16="http://schemas.microsoft.com/office/drawing/2014/main" id="{217B5F02-BF30-41CB-8F62-D3DC83DE5381}"/>
              </a:ext>
            </a:extLst>
          </p:cNvPr>
          <p:cNvSpPr txBox="1"/>
          <p:nvPr/>
        </p:nvSpPr>
        <p:spPr>
          <a:xfrm>
            <a:off x="8873783" y="6447774"/>
            <a:ext cx="1584325" cy="166199"/>
          </a:xfrm>
          <a:prstGeom prst="rect">
            <a:avLst/>
          </a:prstGeom>
          <a:noFill/>
        </p:spPr>
        <p:txBody>
          <a:bodyPr wrap="square" lIns="0" tIns="0" rIns="0" bIns="0" rtlCol="0" anchor="t">
            <a:spAutoFit/>
          </a:bodyPr>
          <a:lstStyle/>
          <a:p>
            <a:pPr algn="l">
              <a:lnSpc>
                <a:spcPct val="90000"/>
              </a:lnSpc>
              <a:spcAft>
                <a:spcPts val="800"/>
              </a:spcAft>
            </a:pPr>
            <a:r>
              <a:rPr lang="en-AU" sz="1200">
                <a:hlinkClick r:id="rId14"/>
              </a:rPr>
              <a:t>Link to video</a:t>
            </a:r>
            <a:endParaRPr lang="en-AU" sz="1600"/>
          </a:p>
        </p:txBody>
      </p:sp>
    </p:spTree>
    <p:extLst>
      <p:ext uri="{BB962C8B-B14F-4D97-AF65-F5344CB8AC3E}">
        <p14:creationId xmlns:p14="http://schemas.microsoft.com/office/powerpoint/2010/main" val="367257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D8BFD8E-CC44-4CD0-8CC7-DF05DAA3D2B5}"/>
              </a:ext>
            </a:extLst>
          </p:cNvPr>
          <p:cNvSpPr/>
          <p:nvPr/>
        </p:nvSpPr>
        <p:spPr>
          <a:xfrm>
            <a:off x="0" y="-1"/>
            <a:ext cx="12192000" cy="78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AU">
                <a:latin typeface="Arial"/>
                <a:cs typeface="Arial"/>
              </a:rPr>
              <a:t>         </a:t>
            </a:r>
            <a:endParaRPr lang="en-AU" sz="2000" b="0"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7CB3C48-C12E-4D39-8B74-136FC59A808E}"/>
              </a:ext>
            </a:extLst>
          </p:cNvPr>
          <p:cNvSpPr txBox="1"/>
          <p:nvPr/>
        </p:nvSpPr>
        <p:spPr>
          <a:xfrm>
            <a:off x="586800" y="180000"/>
            <a:ext cx="9928800" cy="400110"/>
          </a:xfrm>
          <a:prstGeom prst="rect">
            <a:avLst/>
          </a:prstGeom>
          <a:noFill/>
        </p:spPr>
        <p:txBody>
          <a:bodyPr wrap="square">
            <a:spAutoFit/>
          </a:bodyPr>
          <a:lstStyle/>
          <a:p>
            <a:r>
              <a:rPr lang="en-US" sz="2000" b="0">
                <a:solidFill>
                  <a:schemeClr val="bg1"/>
                </a:solidFill>
                <a:cs typeface="Arial"/>
              </a:rPr>
              <a:t>Statements of support from religious organisations on COVID-19 vaccinations</a:t>
            </a:r>
            <a:endParaRPr lang="en-AU" sz="2000">
              <a:solidFill>
                <a:schemeClr val="bg1"/>
              </a:solidFill>
            </a:endParaRPr>
          </a:p>
        </p:txBody>
      </p:sp>
      <p:sp>
        <p:nvSpPr>
          <p:cNvPr id="9" name="TextBox 8">
            <a:extLst>
              <a:ext uri="{FF2B5EF4-FFF2-40B4-BE49-F238E27FC236}">
                <a16:creationId xmlns:a16="http://schemas.microsoft.com/office/drawing/2014/main" id="{D9DCC174-58F1-455B-AA9A-2955E3E5DD24}"/>
              </a:ext>
            </a:extLst>
          </p:cNvPr>
          <p:cNvSpPr txBox="1"/>
          <p:nvPr/>
        </p:nvSpPr>
        <p:spPr>
          <a:xfrm>
            <a:off x="586800" y="1086783"/>
            <a:ext cx="3826970" cy="307777"/>
          </a:xfrm>
          <a:prstGeom prst="rect">
            <a:avLst/>
          </a:prstGeom>
          <a:noFill/>
        </p:spPr>
        <p:txBody>
          <a:bodyPr wrap="square">
            <a:spAutoFit/>
          </a:bodyPr>
          <a:lstStyle/>
          <a:p>
            <a:pPr>
              <a:spcAft>
                <a:spcPts val="600"/>
              </a:spcAft>
            </a:pPr>
            <a:r>
              <a:rPr lang="en-AU" sz="1400" b="1" u="sng"/>
              <a:t>Link:</a:t>
            </a:r>
            <a:r>
              <a:rPr lang="en-US" sz="1400" u="sng">
                <a:hlinkClick r:id="rId3">
                  <a:extLst>
                    <a:ext uri="{A12FA001-AC4F-418D-AE19-62706E023703}">
                      <ahyp:hlinkClr xmlns:ahyp="http://schemas.microsoft.com/office/drawing/2018/hyperlinkcolor" val="tx"/>
                    </a:ext>
                  </a:extLst>
                </a:hlinkClick>
              </a:rPr>
              <a:t> </a:t>
            </a:r>
            <a:r>
              <a:rPr lang="en-AU" sz="1400">
                <a:hlinkClick r:id="rId4">
                  <a:extLst>
                    <a:ext uri="{A12FA001-AC4F-418D-AE19-62706E023703}">
                      <ahyp:hlinkClr xmlns:ahyp="http://schemas.microsoft.com/office/drawing/2018/hyperlinkcolor" val="tx"/>
                    </a:ext>
                  </a:extLst>
                </a:hlinkClick>
              </a:rPr>
              <a:t>Muslim Health Professionals Australia</a:t>
            </a:r>
            <a:endParaRPr lang="en-AU" sz="1400"/>
          </a:p>
        </p:txBody>
      </p:sp>
      <p:pic>
        <p:nvPicPr>
          <p:cNvPr id="3" name="Picture 2">
            <a:extLst>
              <a:ext uri="{FF2B5EF4-FFF2-40B4-BE49-F238E27FC236}">
                <a16:creationId xmlns:a16="http://schemas.microsoft.com/office/drawing/2014/main" id="{74CB27BC-CFED-42C5-B375-F7D0517A409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7375" y="1628775"/>
            <a:ext cx="3332692" cy="4974732"/>
          </a:xfrm>
          <a:prstGeom prst="rect">
            <a:avLst/>
          </a:prstGeom>
          <a:ln>
            <a:solidFill>
              <a:schemeClr val="bg2"/>
            </a:solidFill>
          </a:ln>
        </p:spPr>
      </p:pic>
      <p:sp>
        <p:nvSpPr>
          <p:cNvPr id="10" name="TextBox 9">
            <a:extLst>
              <a:ext uri="{FF2B5EF4-FFF2-40B4-BE49-F238E27FC236}">
                <a16:creationId xmlns:a16="http://schemas.microsoft.com/office/drawing/2014/main" id="{FCC99354-F8E6-4F71-AC67-890539084005}"/>
              </a:ext>
            </a:extLst>
          </p:cNvPr>
          <p:cNvSpPr txBox="1"/>
          <p:nvPr/>
        </p:nvSpPr>
        <p:spPr>
          <a:xfrm>
            <a:off x="4414863" y="1086784"/>
            <a:ext cx="3699059" cy="307777"/>
          </a:xfrm>
          <a:prstGeom prst="rect">
            <a:avLst/>
          </a:prstGeom>
          <a:noFill/>
        </p:spPr>
        <p:txBody>
          <a:bodyPr wrap="square">
            <a:spAutoFit/>
          </a:bodyPr>
          <a:lstStyle/>
          <a:p>
            <a:pPr>
              <a:spcAft>
                <a:spcPts val="600"/>
              </a:spcAft>
            </a:pPr>
            <a:r>
              <a:rPr lang="en-AU" sz="1400" b="1" u="sng"/>
              <a:t>Link:</a:t>
            </a:r>
            <a:r>
              <a:rPr lang="en-US" sz="1400" u="sng">
                <a:hlinkClick r:id="rId3">
                  <a:extLst>
                    <a:ext uri="{A12FA001-AC4F-418D-AE19-62706E023703}">
                      <ahyp:hlinkClr xmlns:ahyp="http://schemas.microsoft.com/office/drawing/2018/hyperlinkcolor" val="tx"/>
                    </a:ext>
                  </a:extLst>
                </a:hlinkClick>
              </a:rPr>
              <a:t> </a:t>
            </a:r>
            <a:r>
              <a:rPr lang="en-AU" sz="1400" u="sng">
                <a:hlinkClick r:id="rId6">
                  <a:extLst>
                    <a:ext uri="{A12FA001-AC4F-418D-AE19-62706E023703}">
                      <ahyp:hlinkClr xmlns:ahyp="http://schemas.microsoft.com/office/drawing/2018/hyperlinkcolor" val="tx"/>
                    </a:ext>
                  </a:extLst>
                </a:hlinkClick>
              </a:rPr>
              <a:t>British Islamic Medical Association</a:t>
            </a:r>
            <a:endParaRPr lang="en-AU" sz="1400" u="sng"/>
          </a:p>
        </p:txBody>
      </p:sp>
      <p:sp>
        <p:nvSpPr>
          <p:cNvPr id="13" name="Rectangle 3">
            <a:extLst>
              <a:ext uri="{FF2B5EF4-FFF2-40B4-BE49-F238E27FC236}">
                <a16:creationId xmlns:a16="http://schemas.microsoft.com/office/drawing/2014/main" id="{834A2995-2FB2-4EC1-AC40-A028D6269204}"/>
              </a:ext>
            </a:extLst>
          </p:cNvPr>
          <p:cNvSpPr>
            <a:spLocks noChangeArrowheads="1"/>
          </p:cNvSpPr>
          <p:nvPr/>
        </p:nvSpPr>
        <p:spPr bwMode="auto">
          <a:xfrm>
            <a:off x="4413770" y="2846652"/>
            <a:ext cx="3610760" cy="3031599"/>
          </a:xfrm>
          <a:prstGeom prst="rect">
            <a:avLst/>
          </a:prstGeom>
          <a:noFill/>
          <a:ln>
            <a:noFill/>
          </a:ln>
          <a:effectLst/>
        </p:spPr>
        <p:txBody>
          <a:bodyPr vert="horz" wrap="square" lIns="263442" tIns="0" rIns="0" bIns="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ts val="600"/>
              </a:spcAft>
              <a:buClrTx/>
              <a:buSzTx/>
              <a:tabLst/>
            </a:pPr>
            <a:r>
              <a:rPr kumimoji="0" lang="en-US" altLang="en-US" sz="1200" b="1" i="0" u="none" strike="noStrike" cap="none" normalizeH="0" baseline="0">
                <a:ln>
                  <a:noFill/>
                </a:ln>
                <a:effectLst/>
                <a:latin typeface="+mj-lt"/>
              </a:rPr>
              <a:t>Links:</a:t>
            </a:r>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en-US" altLang="en-US" sz="1200" b="0" i="0" u="none" strike="noStrike" cap="none" normalizeH="0" baseline="0">
                <a:ln>
                  <a:noFill/>
                </a:ln>
                <a:effectLst/>
                <a:latin typeface="+mj-lt"/>
                <a:hlinkClick r:id="rId7">
                  <a:extLst>
                    <a:ext uri="{A12FA001-AC4F-418D-AE19-62706E023703}">
                      <ahyp:hlinkClr xmlns:ahyp="http://schemas.microsoft.com/office/drawing/2018/hyperlinkcolor" val="tx"/>
                    </a:ext>
                  </a:extLst>
                </a:hlinkClick>
              </a:rPr>
              <a:t>Group Letter: </a:t>
            </a:r>
            <a:r>
              <a:rPr kumimoji="0" lang="en-US" altLang="en-US" sz="1200" b="0" i="0" u="none" strike="noStrike" cap="none" normalizeH="0" baseline="0" err="1">
                <a:ln>
                  <a:noFill/>
                </a:ln>
                <a:effectLst/>
                <a:latin typeface="+mj-lt"/>
                <a:hlinkClick r:id="rId7">
                  <a:extLst>
                    <a:ext uri="{A12FA001-AC4F-418D-AE19-62706E023703}">
                      <ahyp:hlinkClr xmlns:ahyp="http://schemas.microsoft.com/office/drawing/2018/hyperlinkcolor" val="tx"/>
                    </a:ext>
                  </a:extLst>
                </a:hlinkClick>
              </a:rPr>
              <a:t>Prioritising</a:t>
            </a:r>
            <a:r>
              <a:rPr kumimoji="0" lang="en-US" altLang="en-US" sz="1200" b="0" i="0" u="none" strike="noStrike" cap="none" normalizeH="0" baseline="0">
                <a:ln>
                  <a:noFill/>
                </a:ln>
                <a:effectLst/>
                <a:latin typeface="+mj-lt"/>
                <a:hlinkClick r:id="rId7">
                  <a:extLst>
                    <a:ext uri="{A12FA001-AC4F-418D-AE19-62706E023703}">
                      <ahyp:hlinkClr xmlns:ahyp="http://schemas.microsoft.com/office/drawing/2018/hyperlinkcolor" val="tx"/>
                    </a:ext>
                  </a:extLst>
                </a:hlinkClick>
              </a:rPr>
              <a:t> ethnic minorities in the COVID-19 Vaccination </a:t>
            </a:r>
            <a:r>
              <a:rPr lang="en-US" altLang="en-US" sz="1200">
                <a:latin typeface="+mj-lt"/>
                <a:hlinkClick r:id="rId7">
                  <a:extLst>
                    <a:ext uri="{A12FA001-AC4F-418D-AE19-62706E023703}">
                      <ahyp:hlinkClr xmlns:ahyp="http://schemas.microsoft.com/office/drawing/2018/hyperlinkcolor" val="tx"/>
                    </a:ext>
                  </a:extLst>
                </a:hlinkClick>
              </a:rPr>
              <a:t>P</a:t>
            </a:r>
            <a:r>
              <a:rPr kumimoji="0" lang="en-US" altLang="en-US" sz="1200" b="0" i="0" u="none" strike="noStrike" cap="none" normalizeH="0" baseline="0">
                <a:ln>
                  <a:noFill/>
                </a:ln>
                <a:effectLst/>
                <a:latin typeface="+mj-lt"/>
                <a:hlinkClick r:id="rId7">
                  <a:extLst>
                    <a:ext uri="{A12FA001-AC4F-418D-AE19-62706E023703}">
                      <ahyp:hlinkClr xmlns:ahyp="http://schemas.microsoft.com/office/drawing/2018/hyperlinkcolor" val="tx"/>
                    </a:ext>
                  </a:extLst>
                </a:hlinkClick>
              </a:rPr>
              <a:t>rogram</a:t>
            </a:r>
            <a:endParaRPr kumimoji="0" lang="en-US" altLang="en-US" sz="1200" b="0" i="0" u="none" strike="noStrike" cap="none" normalizeH="0" baseline="0">
              <a:ln>
                <a:noFill/>
              </a:ln>
              <a:effectLst/>
              <a:latin typeface="+mj-lt"/>
            </a:endParaRPr>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en-US" altLang="en-US" sz="1200" b="0" i="0" u="none" strike="noStrike" cap="none" normalizeH="0" baseline="0">
                <a:ln>
                  <a:noFill/>
                </a:ln>
                <a:effectLst/>
                <a:latin typeface="+mj-lt"/>
                <a:hlinkClick r:id="rId8">
                  <a:extLst>
                    <a:ext uri="{A12FA001-AC4F-418D-AE19-62706E023703}">
                      <ahyp:hlinkClr xmlns:ahyp="http://schemas.microsoft.com/office/drawing/2018/hyperlinkcolor" val="tx"/>
                    </a:ext>
                  </a:extLst>
                </a:hlinkClick>
              </a:rPr>
              <a:t>Fasting &amp; COVID vaccinations </a:t>
            </a:r>
            <a:endParaRPr kumimoji="0" lang="en-US" altLang="en-US" sz="1200" b="0" i="0" u="none" strike="noStrike" cap="none" normalizeH="0" baseline="0">
              <a:ln>
                <a:noFill/>
              </a:ln>
              <a:effectLst/>
              <a:latin typeface="+mj-lt"/>
            </a:endParaRPr>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en-US" altLang="en-US" sz="1200" b="0" i="0" u="none" strike="noStrike" cap="none" normalizeH="0" baseline="0">
                <a:ln>
                  <a:noFill/>
                </a:ln>
                <a:effectLst/>
                <a:latin typeface="+mj-lt"/>
                <a:hlinkClick r:id="rId9">
                  <a:extLst>
                    <a:ext uri="{A12FA001-AC4F-418D-AE19-62706E023703}">
                      <ahyp:hlinkClr xmlns:ahyp="http://schemas.microsoft.com/office/drawing/2018/hyperlinkcolor" val="tx"/>
                    </a:ext>
                  </a:extLst>
                </a:hlinkClick>
              </a:rPr>
              <a:t>BIMA Position Statement on Oxford AstraZeneca COVID-19 Vaccine</a:t>
            </a:r>
            <a:endParaRPr kumimoji="0" lang="en-US" altLang="en-US" sz="1200" b="0" i="0" u="none" strike="noStrike" cap="none" normalizeH="0" baseline="0">
              <a:ln>
                <a:noFill/>
              </a:ln>
              <a:effectLst/>
              <a:latin typeface="+mj-lt"/>
            </a:endParaRPr>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en-US" altLang="en-US" sz="1200" b="0" i="0" u="none" strike="noStrike" cap="none" normalizeH="0" baseline="0">
                <a:ln>
                  <a:noFill/>
                </a:ln>
                <a:effectLst/>
                <a:latin typeface="+mj-lt"/>
                <a:hlinkClick r:id="rId10" tooltip="#AZ">
                  <a:extLst>
                    <a:ext uri="{A12FA001-AC4F-418D-AE19-62706E023703}">
                      <ahyp:hlinkClr xmlns:ahyp="http://schemas.microsoft.com/office/drawing/2018/hyperlinkcolor" val="tx"/>
                    </a:ext>
                  </a:extLst>
                </a:hlinkClick>
              </a:rPr>
              <a:t>Summary of BIMA Position Statement on AstraZeneca COVID-19 Vaccine</a:t>
            </a:r>
            <a:endParaRPr kumimoji="0" lang="en-US" altLang="en-US" sz="1200" b="0" i="0" u="none" strike="noStrike" cap="none" normalizeH="0" baseline="0">
              <a:ln>
                <a:noFill/>
              </a:ln>
              <a:effectLst/>
              <a:latin typeface="+mj-lt"/>
            </a:endParaRPr>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en-US" altLang="en-US" sz="1200" b="0" i="0" u="none" strike="noStrike" cap="none" normalizeH="0" baseline="0">
                <a:ln>
                  <a:noFill/>
                </a:ln>
                <a:effectLst/>
                <a:latin typeface="+mj-lt"/>
                <a:hlinkClick r:id="rId11" tooltip="#SCHE">
                  <a:extLst>
                    <a:ext uri="{A12FA001-AC4F-418D-AE19-62706E023703}">
                      <ahyp:hlinkClr xmlns:ahyp="http://schemas.microsoft.com/office/drawing/2018/hyperlinkcolor" val="tx"/>
                    </a:ext>
                  </a:extLst>
                </a:hlinkClick>
              </a:rPr>
              <a:t>Statement on Changes to Vaccination Schedule for Pfizer/BioNTech Vaccines</a:t>
            </a:r>
            <a:endParaRPr kumimoji="0" lang="en-US" altLang="en-US" sz="1200" b="0" i="0" u="none" strike="noStrike" cap="none" normalizeH="0" baseline="0">
              <a:ln>
                <a:noFill/>
              </a:ln>
              <a:effectLst/>
              <a:latin typeface="+mj-lt"/>
            </a:endParaRPr>
          </a:p>
          <a:p>
            <a:pPr marL="171450" marR="0" lvl="0" indent="-1714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en-US" altLang="en-US" sz="1200" b="0" i="0" u="none" strike="noStrike" cap="none" normalizeH="0" baseline="0">
                <a:ln>
                  <a:noFill/>
                </a:ln>
                <a:effectLst/>
                <a:latin typeface="+mj-lt"/>
                <a:hlinkClick r:id="rId12">
                  <a:extLst>
                    <a:ext uri="{A12FA001-AC4F-418D-AE19-62706E023703}">
                      <ahyp:hlinkClr xmlns:ahyp="http://schemas.microsoft.com/office/drawing/2018/hyperlinkcolor" val="tx"/>
                    </a:ext>
                  </a:extLst>
                </a:hlinkClick>
              </a:rPr>
              <a:t>Summary of BIMA Position Statement on Pfizer COVID-19 Vaccine</a:t>
            </a:r>
            <a:endParaRPr kumimoji="0" lang="en-US" altLang="en-US" sz="1200" b="0" i="0" u="none" strike="noStrike" cap="none" normalizeH="0" baseline="0">
              <a:ln>
                <a:noFill/>
              </a:ln>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Box 15">
            <a:extLst>
              <a:ext uri="{FF2B5EF4-FFF2-40B4-BE49-F238E27FC236}">
                <a16:creationId xmlns:a16="http://schemas.microsoft.com/office/drawing/2014/main" id="{12F4DC37-E7D3-4AAA-A218-D8967E2B9B4F}"/>
              </a:ext>
            </a:extLst>
          </p:cNvPr>
          <p:cNvSpPr txBox="1"/>
          <p:nvPr/>
        </p:nvSpPr>
        <p:spPr>
          <a:xfrm>
            <a:off x="8104488" y="1086783"/>
            <a:ext cx="3332692" cy="307777"/>
          </a:xfrm>
          <a:prstGeom prst="rect">
            <a:avLst/>
          </a:prstGeom>
          <a:noFill/>
        </p:spPr>
        <p:txBody>
          <a:bodyPr wrap="square">
            <a:spAutoFit/>
          </a:bodyPr>
          <a:lstStyle/>
          <a:p>
            <a:pPr>
              <a:spcAft>
                <a:spcPts val="600"/>
              </a:spcAft>
            </a:pPr>
            <a:r>
              <a:rPr lang="en-AU" sz="1400" b="1" u="sng"/>
              <a:t>Link:</a:t>
            </a:r>
            <a:r>
              <a:rPr lang="en-US" sz="1400" u="sng">
                <a:hlinkClick r:id="rId3">
                  <a:extLst>
                    <a:ext uri="{A12FA001-AC4F-418D-AE19-62706E023703}">
                      <ahyp:hlinkClr xmlns:ahyp="http://schemas.microsoft.com/office/drawing/2018/hyperlinkcolor" val="tx"/>
                    </a:ext>
                  </a:extLst>
                </a:hlinkClick>
              </a:rPr>
              <a:t> </a:t>
            </a:r>
            <a:r>
              <a:rPr lang="en-AU" sz="1400" u="sng">
                <a:hlinkClick r:id="rId13">
                  <a:extLst>
                    <a:ext uri="{A12FA001-AC4F-418D-AE19-62706E023703}">
                      <ahyp:hlinkClr xmlns:ahyp="http://schemas.microsoft.com/office/drawing/2018/hyperlinkcolor" val="tx"/>
                    </a:ext>
                  </a:extLst>
                </a:hlinkClick>
              </a:rPr>
              <a:t>Australian Fatwa Council</a:t>
            </a:r>
            <a:endParaRPr lang="en-AU" sz="1400" u="sng"/>
          </a:p>
        </p:txBody>
      </p:sp>
      <p:pic>
        <p:nvPicPr>
          <p:cNvPr id="18" name="Picture 17">
            <a:extLst>
              <a:ext uri="{FF2B5EF4-FFF2-40B4-BE49-F238E27FC236}">
                <a16:creationId xmlns:a16="http://schemas.microsoft.com/office/drawing/2014/main" id="{FFF614CC-12C4-4C0C-875D-94355225956B}"/>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104488" y="1628774"/>
            <a:ext cx="3500137" cy="4974731"/>
          </a:xfrm>
          <a:prstGeom prst="rect">
            <a:avLst/>
          </a:prstGeom>
          <a:ln>
            <a:solidFill>
              <a:schemeClr val="bg2"/>
            </a:solidFill>
          </a:ln>
        </p:spPr>
      </p:pic>
      <p:pic>
        <p:nvPicPr>
          <p:cNvPr id="20" name="Picture 19">
            <a:extLst>
              <a:ext uri="{FF2B5EF4-FFF2-40B4-BE49-F238E27FC236}">
                <a16:creationId xmlns:a16="http://schemas.microsoft.com/office/drawing/2014/main" id="{D722D640-CD3D-459B-89A8-EEFB43D324D2}"/>
              </a:ext>
            </a:extLst>
          </p:cNvPr>
          <p:cNvPicPr>
            <a:picLocks noChangeAspect="1"/>
          </p:cNvPicPr>
          <p:nvPr/>
        </p:nvPicPr>
        <p:blipFill>
          <a:blip r:embed="rId15"/>
          <a:stretch>
            <a:fillRect/>
          </a:stretch>
        </p:blipFill>
        <p:spPr>
          <a:xfrm>
            <a:off x="4493728" y="1628774"/>
            <a:ext cx="2657475" cy="866775"/>
          </a:xfrm>
          <a:prstGeom prst="rect">
            <a:avLst/>
          </a:prstGeom>
        </p:spPr>
      </p:pic>
    </p:spTree>
    <p:extLst>
      <p:ext uri="{BB962C8B-B14F-4D97-AF65-F5344CB8AC3E}">
        <p14:creationId xmlns:p14="http://schemas.microsoft.com/office/powerpoint/2010/main" val="4252329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472911-FF38-4434-93F9-34F8B31EA020}"/>
              </a:ext>
            </a:extLst>
          </p:cNvPr>
          <p:cNvSpPr/>
          <p:nvPr/>
        </p:nvSpPr>
        <p:spPr>
          <a:xfrm>
            <a:off x="0" y="-1"/>
            <a:ext cx="12192000" cy="78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AU">
                <a:latin typeface="Arial"/>
                <a:cs typeface="Arial"/>
              </a:rPr>
              <a:t>         </a:t>
            </a:r>
            <a:endParaRPr lang="en-AU" sz="2000" b="0"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7CB3C48-C12E-4D39-8B74-136FC59A808E}"/>
              </a:ext>
            </a:extLst>
          </p:cNvPr>
          <p:cNvSpPr txBox="1"/>
          <p:nvPr/>
        </p:nvSpPr>
        <p:spPr>
          <a:xfrm>
            <a:off x="587375" y="180000"/>
            <a:ext cx="9771063" cy="400110"/>
          </a:xfrm>
          <a:prstGeom prst="rect">
            <a:avLst/>
          </a:prstGeom>
          <a:noFill/>
        </p:spPr>
        <p:txBody>
          <a:bodyPr wrap="square">
            <a:spAutoFit/>
          </a:bodyPr>
          <a:lstStyle/>
          <a:p>
            <a:r>
              <a:rPr lang="en-US" sz="2000" b="0">
                <a:solidFill>
                  <a:schemeClr val="bg1"/>
                </a:solidFill>
                <a:cs typeface="Arial"/>
              </a:rPr>
              <a:t>Statements of support from religious organisations on COVID-19 vaccinations</a:t>
            </a:r>
            <a:endParaRPr lang="en-AU" sz="2000">
              <a:solidFill>
                <a:schemeClr val="bg1"/>
              </a:solidFill>
            </a:endParaRPr>
          </a:p>
        </p:txBody>
      </p:sp>
      <p:sp>
        <p:nvSpPr>
          <p:cNvPr id="9" name="TextBox 8">
            <a:extLst>
              <a:ext uri="{FF2B5EF4-FFF2-40B4-BE49-F238E27FC236}">
                <a16:creationId xmlns:a16="http://schemas.microsoft.com/office/drawing/2014/main" id="{D9DCC174-58F1-455B-AA9A-2955E3E5DD24}"/>
              </a:ext>
            </a:extLst>
          </p:cNvPr>
          <p:cNvSpPr txBox="1"/>
          <p:nvPr/>
        </p:nvSpPr>
        <p:spPr>
          <a:xfrm>
            <a:off x="587375" y="1090164"/>
            <a:ext cx="3332692" cy="307777"/>
          </a:xfrm>
          <a:prstGeom prst="rect">
            <a:avLst/>
          </a:prstGeom>
          <a:noFill/>
        </p:spPr>
        <p:txBody>
          <a:bodyPr wrap="square">
            <a:spAutoFit/>
          </a:bodyPr>
          <a:lstStyle/>
          <a:p>
            <a:pPr>
              <a:spcAft>
                <a:spcPts val="600"/>
              </a:spcAft>
            </a:pPr>
            <a:r>
              <a:rPr lang="en-AU" sz="1400" b="1">
                <a:hlinkClick r:id="rId3">
                  <a:extLst>
                    <a:ext uri="{A12FA001-AC4F-418D-AE19-62706E023703}">
                      <ahyp:hlinkClr xmlns:ahyp="http://schemas.microsoft.com/office/drawing/2018/hyperlinkcolor" val="tx"/>
                    </a:ext>
                  </a:extLst>
                </a:hlinkClick>
              </a:rPr>
              <a:t>Link: </a:t>
            </a:r>
            <a:r>
              <a:rPr lang="en-AU" sz="1400">
                <a:hlinkClick r:id="rId3">
                  <a:extLst>
                    <a:ext uri="{A12FA001-AC4F-418D-AE19-62706E023703}">
                      <ahyp:hlinkClr xmlns:ahyp="http://schemas.microsoft.com/office/drawing/2018/hyperlinkcolor" val="tx"/>
                    </a:ext>
                  </a:extLst>
                </a:hlinkClick>
              </a:rPr>
              <a:t>Anglican Church - Newcastle</a:t>
            </a:r>
            <a:endParaRPr lang="en-AU" sz="1400"/>
          </a:p>
        </p:txBody>
      </p:sp>
      <p:sp>
        <p:nvSpPr>
          <p:cNvPr id="10" name="TextBox 9">
            <a:extLst>
              <a:ext uri="{FF2B5EF4-FFF2-40B4-BE49-F238E27FC236}">
                <a16:creationId xmlns:a16="http://schemas.microsoft.com/office/drawing/2014/main" id="{FCC99354-F8E6-4F71-AC67-890539084005}"/>
              </a:ext>
            </a:extLst>
          </p:cNvPr>
          <p:cNvSpPr txBox="1"/>
          <p:nvPr/>
        </p:nvSpPr>
        <p:spPr>
          <a:xfrm>
            <a:off x="6096000" y="1089025"/>
            <a:ext cx="3332692" cy="307777"/>
          </a:xfrm>
          <a:prstGeom prst="rect">
            <a:avLst/>
          </a:prstGeom>
          <a:noFill/>
        </p:spPr>
        <p:txBody>
          <a:bodyPr wrap="square">
            <a:spAutoFit/>
          </a:bodyPr>
          <a:lstStyle/>
          <a:p>
            <a:pPr>
              <a:spcAft>
                <a:spcPts val="600"/>
              </a:spcAft>
            </a:pPr>
            <a:r>
              <a:rPr lang="en-AU" sz="1400" b="1" u="sng"/>
              <a:t>Link: </a:t>
            </a:r>
            <a:r>
              <a:rPr lang="en-AU" sz="1400" u="sng"/>
              <a:t>Hindu </a:t>
            </a:r>
            <a:r>
              <a:rPr lang="en-AU" sz="1400" u="sng">
                <a:hlinkClick r:id="rId4">
                  <a:extLst>
                    <a:ext uri="{A12FA001-AC4F-418D-AE19-62706E023703}">
                      <ahyp:hlinkClr xmlns:ahyp="http://schemas.microsoft.com/office/drawing/2018/hyperlinkcolor" val="tx"/>
                    </a:ext>
                  </a:extLst>
                </a:hlinkClick>
              </a:rPr>
              <a:t>Council of Australia</a:t>
            </a:r>
            <a:endParaRPr lang="en-AU" sz="1400" u="sng"/>
          </a:p>
        </p:txBody>
      </p:sp>
      <p:pic>
        <p:nvPicPr>
          <p:cNvPr id="4" name="Picture 3">
            <a:extLst>
              <a:ext uri="{FF2B5EF4-FFF2-40B4-BE49-F238E27FC236}">
                <a16:creationId xmlns:a16="http://schemas.microsoft.com/office/drawing/2014/main" id="{22D6D7EF-BC37-4C06-B7F3-2C48ED50B40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87375" y="1628775"/>
            <a:ext cx="3332692" cy="4724537"/>
          </a:xfrm>
          <a:prstGeom prst="rect">
            <a:avLst/>
          </a:prstGeom>
          <a:ln>
            <a:solidFill>
              <a:schemeClr val="bg2"/>
            </a:solidFill>
          </a:ln>
        </p:spPr>
      </p:pic>
      <p:pic>
        <p:nvPicPr>
          <p:cNvPr id="6" name="Picture 5">
            <a:extLst>
              <a:ext uri="{FF2B5EF4-FFF2-40B4-BE49-F238E27FC236}">
                <a16:creationId xmlns:a16="http://schemas.microsoft.com/office/drawing/2014/main" id="{98CC67C4-D4D9-4046-A905-96696C68A83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96000" y="1628775"/>
            <a:ext cx="5508625" cy="3310716"/>
          </a:xfrm>
          <a:prstGeom prst="rect">
            <a:avLst/>
          </a:prstGeom>
          <a:ln>
            <a:solidFill>
              <a:schemeClr val="bg2"/>
            </a:solidFill>
          </a:ln>
        </p:spPr>
      </p:pic>
    </p:spTree>
    <p:extLst>
      <p:ext uri="{BB962C8B-B14F-4D97-AF65-F5344CB8AC3E}">
        <p14:creationId xmlns:p14="http://schemas.microsoft.com/office/powerpoint/2010/main" val="212448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3A32CB-A4B8-4BAC-9590-0FDD2F45BEC3}"/>
              </a:ext>
            </a:extLst>
          </p:cNvPr>
          <p:cNvSpPr/>
          <p:nvPr/>
        </p:nvSpPr>
        <p:spPr>
          <a:xfrm>
            <a:off x="0" y="-1"/>
            <a:ext cx="12192000" cy="78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AU">
                <a:latin typeface="Arial"/>
                <a:cs typeface="Arial"/>
              </a:rPr>
              <a:t>         </a:t>
            </a:r>
            <a:endParaRPr lang="en-AU" sz="2000" b="0"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7CB3C48-C12E-4D39-8B74-136FC59A808E}"/>
              </a:ext>
            </a:extLst>
          </p:cNvPr>
          <p:cNvSpPr txBox="1"/>
          <p:nvPr/>
        </p:nvSpPr>
        <p:spPr>
          <a:xfrm>
            <a:off x="586800" y="180000"/>
            <a:ext cx="11037358" cy="400110"/>
          </a:xfrm>
          <a:prstGeom prst="rect">
            <a:avLst/>
          </a:prstGeom>
          <a:noFill/>
        </p:spPr>
        <p:txBody>
          <a:bodyPr wrap="square" lIns="91440" tIns="45720" rIns="91440" bIns="45720" anchor="t">
            <a:spAutoFit/>
          </a:bodyPr>
          <a:lstStyle/>
          <a:p>
            <a:r>
              <a:rPr lang="en-US" sz="2000">
                <a:solidFill>
                  <a:schemeClr val="bg1"/>
                </a:solidFill>
                <a:cs typeface="Arial"/>
              </a:rPr>
              <a:t>COVID-19 Vaccination Program</a:t>
            </a:r>
            <a:r>
              <a:rPr lang="en-US" sz="2000" b="0">
                <a:solidFill>
                  <a:schemeClr val="bg1"/>
                </a:solidFill>
                <a:cs typeface="Arial"/>
              </a:rPr>
              <a:t>: </a:t>
            </a:r>
            <a:r>
              <a:rPr lang="en-US" sz="2000">
                <a:solidFill>
                  <a:schemeClr val="bg1"/>
                </a:solidFill>
                <a:cs typeface="Arial"/>
              </a:rPr>
              <a:t>vaccination presentation (for sharing with community)</a:t>
            </a:r>
            <a:endParaRPr lang="en-AU" sz="2000">
              <a:solidFill>
                <a:schemeClr val="bg1"/>
              </a:solidFill>
            </a:endParaRPr>
          </a:p>
        </p:txBody>
      </p:sp>
      <p:sp>
        <p:nvSpPr>
          <p:cNvPr id="2" name="TextBox 1">
            <a:extLst>
              <a:ext uri="{FF2B5EF4-FFF2-40B4-BE49-F238E27FC236}">
                <a16:creationId xmlns:a16="http://schemas.microsoft.com/office/drawing/2014/main" id="{240BFF11-9B91-4AFF-9EC9-BC68FEC3FDC9}"/>
              </a:ext>
            </a:extLst>
          </p:cNvPr>
          <p:cNvSpPr txBox="1"/>
          <p:nvPr/>
        </p:nvSpPr>
        <p:spPr>
          <a:xfrm>
            <a:off x="586799" y="1089025"/>
            <a:ext cx="5574150" cy="3322961"/>
          </a:xfrm>
          <a:prstGeom prst="rect">
            <a:avLst/>
          </a:prstGeom>
          <a:noFill/>
        </p:spPr>
        <p:txBody>
          <a:bodyPr wrap="square" lIns="0" tIns="0" rIns="0" bIns="0" rtlCol="0" anchor="t">
            <a:spAutoFit/>
          </a:bodyPr>
          <a:lstStyle/>
          <a:p>
            <a:r>
              <a:rPr lang="en-AU" sz="1400">
                <a:ea typeface="+mn-lt"/>
                <a:cs typeface="+mn-lt"/>
              </a:rPr>
              <a:t>A presentation has been designed to provide </a:t>
            </a:r>
            <a:r>
              <a:rPr lang="en-AU" sz="1400" b="1">
                <a:ea typeface="+mn-lt"/>
                <a:cs typeface="+mn-lt"/>
              </a:rPr>
              <a:t>community leaders</a:t>
            </a:r>
            <a:r>
              <a:rPr lang="en-AU" sz="1400">
                <a:ea typeface="+mn-lt"/>
                <a:cs typeface="+mn-lt"/>
              </a:rPr>
              <a:t> and </a:t>
            </a:r>
            <a:r>
              <a:rPr lang="en-AU" sz="1400" b="1">
                <a:ea typeface="+mn-lt"/>
                <a:cs typeface="+mn-lt"/>
              </a:rPr>
              <a:t>organisations</a:t>
            </a:r>
            <a:r>
              <a:rPr lang="en-AU" sz="1400">
                <a:ea typeface="+mn-lt"/>
                <a:cs typeface="+mn-lt"/>
              </a:rPr>
              <a:t> information on the COVID-19 Vaccination Program and help them deliver this information to their audiences.</a:t>
            </a:r>
            <a:endParaRPr lang="en-AU"/>
          </a:p>
          <a:p>
            <a:endParaRPr lang="en-AU" sz="1400">
              <a:ea typeface="+mn-lt"/>
              <a:cs typeface="+mn-lt"/>
            </a:endParaRPr>
          </a:p>
          <a:p>
            <a:r>
              <a:rPr lang="en-AU" sz="1400">
                <a:ea typeface="+mn-lt"/>
                <a:cs typeface="+mn-lt"/>
              </a:rPr>
              <a:t>To assist, additional talking points, links to further information and relevant sources are provided in the notes section of the presentation where needed.</a:t>
            </a:r>
            <a:endParaRPr lang="en-AU"/>
          </a:p>
          <a:p>
            <a:pPr>
              <a:lnSpc>
                <a:spcPct val="90000"/>
              </a:lnSpc>
              <a:spcAft>
                <a:spcPts val="800"/>
              </a:spcAft>
            </a:pPr>
            <a:endParaRPr lang="en-AU" sz="1400">
              <a:cs typeface="Arial"/>
            </a:endParaRPr>
          </a:p>
          <a:p>
            <a:pPr>
              <a:lnSpc>
                <a:spcPct val="90000"/>
              </a:lnSpc>
              <a:spcAft>
                <a:spcPts val="800"/>
              </a:spcAft>
            </a:pPr>
            <a:endParaRPr lang="en-AU" sz="1400">
              <a:cs typeface="Arial"/>
            </a:endParaRPr>
          </a:p>
          <a:p>
            <a:pPr>
              <a:lnSpc>
                <a:spcPct val="90000"/>
              </a:lnSpc>
              <a:spcAft>
                <a:spcPts val="800"/>
              </a:spcAft>
            </a:pPr>
            <a:endParaRPr lang="en-AU" sz="1400"/>
          </a:p>
          <a:p>
            <a:pPr>
              <a:lnSpc>
                <a:spcPct val="90000"/>
              </a:lnSpc>
              <a:spcAft>
                <a:spcPts val="800"/>
              </a:spcAft>
            </a:pPr>
            <a:endParaRPr lang="en-AU" sz="1400">
              <a:cs typeface="Arial"/>
            </a:endParaRPr>
          </a:p>
          <a:p>
            <a:pPr>
              <a:lnSpc>
                <a:spcPct val="90000"/>
              </a:lnSpc>
              <a:spcAft>
                <a:spcPts val="800"/>
              </a:spcAft>
            </a:pPr>
            <a:endParaRPr lang="en-AU" sz="1400">
              <a:solidFill>
                <a:srgbClr val="000000"/>
              </a:solidFill>
              <a:cs typeface="Arial"/>
            </a:endParaRPr>
          </a:p>
          <a:p>
            <a:pPr>
              <a:lnSpc>
                <a:spcPct val="90000"/>
              </a:lnSpc>
              <a:spcAft>
                <a:spcPts val="800"/>
              </a:spcAft>
            </a:pPr>
            <a:endParaRPr lang="en-AU" sz="2400">
              <a:solidFill>
                <a:schemeClr val="tx2"/>
              </a:solidFill>
              <a:cs typeface="Arial"/>
              <a:hlinkClick r:id="rId3"/>
            </a:endParaRPr>
          </a:p>
        </p:txBody>
      </p:sp>
      <p:sp>
        <p:nvSpPr>
          <p:cNvPr id="3" name="TextBox 2">
            <a:extLst>
              <a:ext uri="{FF2B5EF4-FFF2-40B4-BE49-F238E27FC236}">
                <a16:creationId xmlns:a16="http://schemas.microsoft.com/office/drawing/2014/main" id="{4A747B70-E6CE-4949-9618-EF18567F3F26}"/>
              </a:ext>
            </a:extLst>
          </p:cNvPr>
          <p:cNvSpPr txBox="1"/>
          <p:nvPr/>
        </p:nvSpPr>
        <p:spPr>
          <a:xfrm>
            <a:off x="6670814" y="4141859"/>
            <a:ext cx="4781660" cy="1661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90000"/>
              </a:lnSpc>
              <a:spcAft>
                <a:spcPts val="800"/>
              </a:spcAft>
            </a:pPr>
            <a:r>
              <a:rPr lang="en-US" sz="1200" b="1">
                <a:hlinkClick r:id="rId4"/>
              </a:rPr>
              <a:t>Link: </a:t>
            </a:r>
            <a:r>
              <a:rPr lang="en-US" sz="1200">
                <a:hlinkClick r:id="rId4"/>
              </a:rPr>
              <a:t>COVID-19 vaccination presentation</a:t>
            </a:r>
            <a:endParaRPr lang="en-US" sz="1600">
              <a:cs typeface="Arial"/>
              <a:hlinkClick r:id="rId4"/>
            </a:endParaRPr>
          </a:p>
        </p:txBody>
      </p:sp>
      <p:pic>
        <p:nvPicPr>
          <p:cNvPr id="5" name="Picture 7" descr="Graphical user interface, application&#10;&#10;Description automatically generated">
            <a:extLst>
              <a:ext uri="{FF2B5EF4-FFF2-40B4-BE49-F238E27FC236}">
                <a16:creationId xmlns:a16="http://schemas.microsoft.com/office/drawing/2014/main" id="{10821BAD-D178-4648-821E-9F0FEE219F4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65293" y="1087317"/>
            <a:ext cx="5167242" cy="2830823"/>
          </a:xfrm>
          <a:prstGeom prst="rect">
            <a:avLst/>
          </a:prstGeom>
          <a:ln>
            <a:solidFill>
              <a:srgbClr val="E7F1FA"/>
            </a:solidFill>
          </a:ln>
        </p:spPr>
      </p:pic>
    </p:spTree>
    <p:extLst>
      <p:ext uri="{BB962C8B-B14F-4D97-AF65-F5344CB8AC3E}">
        <p14:creationId xmlns:p14="http://schemas.microsoft.com/office/powerpoint/2010/main" val="3039806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7C747D-7477-494F-8F83-D7F535AA1118}"/>
              </a:ext>
            </a:extLst>
          </p:cNvPr>
          <p:cNvSpPr txBox="1"/>
          <p:nvPr/>
        </p:nvSpPr>
        <p:spPr>
          <a:xfrm>
            <a:off x="611784" y="1162257"/>
            <a:ext cx="5406771" cy="1433213"/>
          </a:xfrm>
          <a:prstGeom prst="rect">
            <a:avLst/>
          </a:prstGeom>
          <a:noFill/>
        </p:spPr>
        <p:txBody>
          <a:bodyPr wrap="square" lIns="0" tIns="0" rIns="0" bIns="0" rtlCol="0" anchor="t">
            <a:spAutoFit/>
          </a:bodyPr>
          <a:lstStyle/>
          <a:p>
            <a:pPr>
              <a:lnSpc>
                <a:spcPct val="90000"/>
              </a:lnSpc>
              <a:spcAft>
                <a:spcPts val="800"/>
              </a:spcAft>
            </a:pPr>
            <a:r>
              <a:rPr lang="en-AU" sz="1400"/>
              <a:t>The </a:t>
            </a:r>
            <a:r>
              <a:rPr lang="en-AU" sz="1400" b="1"/>
              <a:t>Australian Government COVID-19 Vaccines Multicultural Outreach stakeholder pack </a:t>
            </a:r>
            <a:r>
              <a:rPr lang="en-AU" sz="1400"/>
              <a:t>for May 2021 is now available.</a:t>
            </a:r>
            <a:endParaRPr lang="en-AU" sz="1400" u="sng">
              <a:cs typeface="Arial"/>
            </a:endParaRPr>
          </a:p>
          <a:p>
            <a:pPr>
              <a:lnSpc>
                <a:spcPct val="90000"/>
              </a:lnSpc>
              <a:spcAft>
                <a:spcPts val="800"/>
              </a:spcAft>
            </a:pPr>
            <a:endParaRPr lang="en-AU" sz="1400">
              <a:cs typeface="Arial"/>
            </a:endParaRPr>
          </a:p>
          <a:p>
            <a:r>
              <a:rPr lang="en-AU" sz="1400"/>
              <a:t>This pack contains the latest information about COVID-19 vaccines available to everyone in Australia, including in-language communication resources.</a:t>
            </a:r>
            <a:endParaRPr lang="en-AU" sz="1400">
              <a:solidFill>
                <a:srgbClr val="000000"/>
              </a:solidFill>
              <a:cs typeface="Arial"/>
            </a:endParaRPr>
          </a:p>
        </p:txBody>
      </p:sp>
      <p:sp>
        <p:nvSpPr>
          <p:cNvPr id="3" name="Rectangle 2">
            <a:extLst>
              <a:ext uri="{FF2B5EF4-FFF2-40B4-BE49-F238E27FC236}">
                <a16:creationId xmlns:a16="http://schemas.microsoft.com/office/drawing/2014/main" id="{B1981DFD-865C-4A10-AEFB-29A4017AFDDE}"/>
              </a:ext>
            </a:extLst>
          </p:cNvPr>
          <p:cNvSpPr/>
          <p:nvPr/>
        </p:nvSpPr>
        <p:spPr>
          <a:xfrm>
            <a:off x="587375" y="176442"/>
            <a:ext cx="9756648" cy="369332"/>
          </a:xfrm>
          <a:prstGeom prst="rect">
            <a:avLst/>
          </a:prstGeom>
          <a:solidFill>
            <a:schemeClr val="accent2"/>
          </a:solidFill>
        </p:spPr>
        <p:txBody>
          <a:bodyPr wrap="square" lIns="91440" tIns="45720" rIns="91440" bIns="45720" anchor="t">
            <a:spAutoFit/>
          </a:bodyPr>
          <a:lstStyle/>
          <a:p>
            <a:r>
              <a:rPr lang="en-US">
                <a:solidFill>
                  <a:schemeClr val="bg1"/>
                </a:solidFill>
                <a:cs typeface="Arial"/>
              </a:rPr>
              <a:t>Australian Government COVID-19 Stakeholder Pack: May</a:t>
            </a:r>
            <a:r>
              <a:rPr lang="en-US">
                <a:solidFill>
                  <a:srgbClr val="FF0000"/>
                </a:solidFill>
                <a:cs typeface="Arial"/>
              </a:rPr>
              <a:t> </a:t>
            </a:r>
            <a:r>
              <a:rPr lang="en-US">
                <a:solidFill>
                  <a:schemeClr val="bg1"/>
                </a:solidFill>
                <a:cs typeface="Arial"/>
              </a:rPr>
              <a:t>2021 </a:t>
            </a:r>
            <a:r>
              <a:rPr lang="en-US">
                <a:solidFill>
                  <a:srgbClr val="FF0000"/>
                </a:solidFill>
                <a:cs typeface="Arial"/>
              </a:rPr>
              <a:t> </a:t>
            </a:r>
            <a:endParaRPr lang="en-AU"/>
          </a:p>
        </p:txBody>
      </p:sp>
      <p:pic>
        <p:nvPicPr>
          <p:cNvPr id="4" name="Picture 3">
            <a:extLst>
              <a:ext uri="{FF2B5EF4-FFF2-40B4-BE49-F238E27FC236}">
                <a16:creationId xmlns:a16="http://schemas.microsoft.com/office/drawing/2014/main" id="{03718E51-ABB4-4D19-8FBF-B33D667B227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97856" y="1089991"/>
            <a:ext cx="5406770" cy="3482476"/>
          </a:xfrm>
          <a:prstGeom prst="rect">
            <a:avLst/>
          </a:prstGeom>
        </p:spPr>
      </p:pic>
      <p:sp>
        <p:nvSpPr>
          <p:cNvPr id="5" name="TextBox 4">
            <a:extLst>
              <a:ext uri="{FF2B5EF4-FFF2-40B4-BE49-F238E27FC236}">
                <a16:creationId xmlns:a16="http://schemas.microsoft.com/office/drawing/2014/main" id="{DED9A61A-75E5-4F7D-BC5B-910F2E694B44}"/>
              </a:ext>
            </a:extLst>
          </p:cNvPr>
          <p:cNvSpPr txBox="1"/>
          <p:nvPr/>
        </p:nvSpPr>
        <p:spPr>
          <a:xfrm>
            <a:off x="6240117" y="4749248"/>
            <a:ext cx="5659618" cy="49039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90000"/>
              </a:lnSpc>
              <a:spcAft>
                <a:spcPts val="800"/>
              </a:spcAft>
            </a:pPr>
            <a:r>
              <a:rPr lang="en-US" sz="1200" b="1">
                <a:hlinkClick r:id="rId3"/>
              </a:rPr>
              <a:t>Link: </a:t>
            </a:r>
            <a:r>
              <a:rPr lang="en-US" sz="1200">
                <a:ea typeface="+mn-lt"/>
                <a:cs typeface="+mn-lt"/>
                <a:hlinkClick r:id="rId3"/>
              </a:rPr>
              <a:t>Australian Government COVID-19 Stakeholder Pack (May 2021)</a:t>
            </a:r>
            <a:endParaRPr lang="en-US" sz="1200">
              <a:ea typeface="+mn-lt"/>
              <a:cs typeface="+mn-lt"/>
            </a:endParaRPr>
          </a:p>
          <a:p>
            <a:pPr>
              <a:lnSpc>
                <a:spcPct val="90000"/>
              </a:lnSpc>
              <a:spcAft>
                <a:spcPts val="800"/>
              </a:spcAft>
            </a:pPr>
            <a:endParaRPr lang="en-US" sz="1600" u="sng">
              <a:cs typeface="Arial"/>
            </a:endParaRPr>
          </a:p>
        </p:txBody>
      </p:sp>
    </p:spTree>
    <p:extLst>
      <p:ext uri="{BB962C8B-B14F-4D97-AF65-F5344CB8AC3E}">
        <p14:creationId xmlns:p14="http://schemas.microsoft.com/office/powerpoint/2010/main" val="381240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3A32CB-A4B8-4BAC-9590-0FDD2F45BEC3}"/>
              </a:ext>
            </a:extLst>
          </p:cNvPr>
          <p:cNvSpPr/>
          <p:nvPr/>
        </p:nvSpPr>
        <p:spPr>
          <a:xfrm>
            <a:off x="0" y="-1"/>
            <a:ext cx="12192000" cy="78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AU">
                <a:latin typeface="Arial"/>
                <a:cs typeface="Arial"/>
              </a:rPr>
              <a:t>         </a:t>
            </a:r>
            <a:endParaRPr lang="en-AU" sz="2000" b="0"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7CB3C48-C12E-4D39-8B74-136FC59A808E}"/>
              </a:ext>
            </a:extLst>
          </p:cNvPr>
          <p:cNvSpPr txBox="1"/>
          <p:nvPr/>
        </p:nvSpPr>
        <p:spPr>
          <a:xfrm>
            <a:off x="587375" y="180000"/>
            <a:ext cx="6096000" cy="400110"/>
          </a:xfrm>
          <a:prstGeom prst="rect">
            <a:avLst/>
          </a:prstGeom>
          <a:noFill/>
        </p:spPr>
        <p:txBody>
          <a:bodyPr wrap="square">
            <a:spAutoFit/>
          </a:bodyPr>
          <a:lstStyle/>
          <a:p>
            <a:r>
              <a:rPr lang="en-US" sz="2000" b="0">
                <a:solidFill>
                  <a:schemeClr val="bg1"/>
                </a:solidFill>
                <a:cs typeface="Arial"/>
              </a:rPr>
              <a:t>Purpose of this toolkit</a:t>
            </a:r>
            <a:endParaRPr lang="en-AU" sz="2000">
              <a:solidFill>
                <a:schemeClr val="bg1"/>
              </a:solidFill>
            </a:endParaRPr>
          </a:p>
        </p:txBody>
      </p:sp>
      <p:sp>
        <p:nvSpPr>
          <p:cNvPr id="8" name="TextBox 7">
            <a:extLst>
              <a:ext uri="{FF2B5EF4-FFF2-40B4-BE49-F238E27FC236}">
                <a16:creationId xmlns:a16="http://schemas.microsoft.com/office/drawing/2014/main" id="{40E1E463-5258-45E9-83A9-5DD9457E3633}"/>
              </a:ext>
            </a:extLst>
          </p:cNvPr>
          <p:cNvSpPr txBox="1"/>
          <p:nvPr/>
        </p:nvSpPr>
        <p:spPr>
          <a:xfrm>
            <a:off x="587375" y="1089025"/>
            <a:ext cx="6699250" cy="382668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fontAlgn="base"/>
            <a:r>
              <a:rPr lang="en-AU" sz="1200" b="0" i="0" u="none" strike="noStrike">
                <a:solidFill>
                  <a:srgbClr val="000000"/>
                </a:solidFill>
                <a:effectLst/>
                <a:latin typeface="Arial"/>
                <a:cs typeface="Arial"/>
              </a:rPr>
              <a:t>The </a:t>
            </a:r>
            <a:r>
              <a:rPr lang="en-AU" sz="1200" b="0" i="0" u="none" strike="noStrike">
                <a:effectLst/>
                <a:latin typeface="Arial"/>
                <a:cs typeface="Arial"/>
              </a:rPr>
              <a:t>national</a:t>
            </a:r>
            <a:r>
              <a:rPr lang="en-AU" sz="1200" b="0" i="0" u="none" strike="noStrike">
                <a:solidFill>
                  <a:srgbClr val="FF0000"/>
                </a:solidFill>
                <a:effectLst/>
                <a:latin typeface="Arial"/>
                <a:cs typeface="Arial"/>
              </a:rPr>
              <a:t> </a:t>
            </a:r>
            <a:r>
              <a:rPr lang="en-AU" sz="1200" b="0" i="0" u="none" strike="noStrike">
                <a:solidFill>
                  <a:srgbClr val="000000"/>
                </a:solidFill>
                <a:effectLst/>
                <a:latin typeface="Arial"/>
                <a:cs typeface="Arial"/>
              </a:rPr>
              <a:t>COVID-19 Vaccination Program continues with tens of thousands of Australians every day receiving a COVID-19 vaccine. Vaccination is voluntary and free. Everyone is encouraged to get vaccinated</a:t>
            </a:r>
            <a:r>
              <a:rPr lang="en-AU" sz="1200" b="0" i="0" u="none" strike="noStrike">
                <a:solidFill>
                  <a:srgbClr val="FF0000"/>
                </a:solidFill>
                <a:effectLst/>
                <a:latin typeface="Arial"/>
                <a:cs typeface="Arial"/>
              </a:rPr>
              <a:t> </a:t>
            </a:r>
            <a:r>
              <a:rPr lang="en-AU" sz="1200" b="0" i="0" u="none" strike="noStrike">
                <a:solidFill>
                  <a:srgbClr val="000000"/>
                </a:solidFill>
                <a:effectLst/>
                <a:latin typeface="Arial"/>
                <a:cs typeface="Arial"/>
              </a:rPr>
              <a:t>when it’s their turn to help protect themselves, their family and the NSW community from COVID-19.</a:t>
            </a:r>
            <a:r>
              <a:rPr lang="en-AU" sz="1200" b="0" i="0">
                <a:solidFill>
                  <a:srgbClr val="000000"/>
                </a:solidFill>
                <a:effectLst/>
                <a:latin typeface="Arial"/>
                <a:cs typeface="Arial"/>
              </a:rPr>
              <a:t>​</a:t>
            </a:r>
          </a:p>
          <a:p>
            <a:pPr algn="l" rtl="0" fontAlgn="base"/>
            <a:endParaRPr lang="en-AU" sz="1200" b="0" i="0">
              <a:solidFill>
                <a:srgbClr val="000000"/>
              </a:solidFill>
              <a:effectLst/>
              <a:latin typeface="Segoe UI" panose="020B0502040204020203" pitchFamily="34" charset="0"/>
            </a:endParaRPr>
          </a:p>
          <a:p>
            <a:pPr fontAlgn="base"/>
            <a:r>
              <a:rPr lang="en-AU" sz="1200" b="0" i="0" u="none" strike="noStrike">
                <a:solidFill>
                  <a:srgbClr val="000000"/>
                </a:solidFill>
                <a:effectLst/>
                <a:latin typeface="Arial"/>
                <a:cs typeface="Arial"/>
              </a:rPr>
              <a:t>We understand</a:t>
            </a:r>
            <a:r>
              <a:rPr lang="en-AU" sz="1200" b="0" i="0" u="none" strike="noStrike">
                <a:solidFill>
                  <a:srgbClr val="00B050"/>
                </a:solidFill>
                <a:effectLst/>
                <a:latin typeface="Arial"/>
                <a:cs typeface="Arial"/>
              </a:rPr>
              <a:t> </a:t>
            </a:r>
            <a:r>
              <a:rPr lang="en-AU" sz="1200" b="0" i="0" u="none" strike="noStrike">
                <a:solidFill>
                  <a:srgbClr val="000000"/>
                </a:solidFill>
                <a:effectLst/>
                <a:latin typeface="Arial"/>
                <a:cs typeface="Arial"/>
              </a:rPr>
              <a:t>people in your community may look to you for information.</a:t>
            </a:r>
            <a:r>
              <a:rPr lang="en-AU" sz="1200">
                <a:solidFill>
                  <a:srgbClr val="000000"/>
                </a:solidFill>
                <a:latin typeface="Arial"/>
                <a:cs typeface="Arial"/>
              </a:rPr>
              <a:t> </a:t>
            </a:r>
            <a:r>
              <a:rPr lang="en-AU" sz="1200" b="0" i="0" u="none" strike="noStrike">
                <a:solidFill>
                  <a:srgbClr val="000000"/>
                </a:solidFill>
                <a:effectLst/>
                <a:latin typeface="Arial"/>
                <a:cs typeface="Arial"/>
              </a:rPr>
              <a:t>This toolkit </a:t>
            </a:r>
            <a:r>
              <a:rPr lang="en-AU" sz="1200">
                <a:solidFill>
                  <a:srgbClr val="000000"/>
                </a:solidFill>
                <a:latin typeface="Arial"/>
                <a:cs typeface="Arial"/>
              </a:rPr>
              <a:t>contains</a:t>
            </a:r>
            <a:r>
              <a:rPr lang="en-AU" sz="1200" b="0" i="0" u="none" strike="noStrike">
                <a:solidFill>
                  <a:srgbClr val="000000"/>
                </a:solidFill>
                <a:effectLst/>
                <a:latin typeface="Arial"/>
                <a:cs typeface="Arial"/>
              </a:rPr>
              <a:t> easy </a:t>
            </a:r>
            <a:r>
              <a:rPr lang="en-AU" sz="1200">
                <a:solidFill>
                  <a:srgbClr val="000000"/>
                </a:solidFill>
                <a:latin typeface="Arial"/>
                <a:cs typeface="Arial"/>
              </a:rPr>
              <a:t>to read</a:t>
            </a:r>
            <a:r>
              <a:rPr lang="en-AU" sz="1200" b="0" i="0" u="none" strike="noStrike">
                <a:solidFill>
                  <a:srgbClr val="000000"/>
                </a:solidFill>
                <a:effectLst/>
                <a:latin typeface="Arial"/>
                <a:cs typeface="Arial"/>
              </a:rPr>
              <a:t> resources and links to translated information to help you:</a:t>
            </a:r>
            <a:r>
              <a:rPr lang="en-US" sz="1200" b="0" i="0">
                <a:solidFill>
                  <a:srgbClr val="000000"/>
                </a:solidFill>
                <a:effectLst/>
                <a:latin typeface="Arial"/>
                <a:cs typeface="Arial"/>
              </a:rPr>
              <a:t>​</a:t>
            </a:r>
          </a:p>
          <a:p>
            <a:pPr algn="l" rtl="0" fontAlgn="base"/>
            <a:endParaRPr lang="en-US" sz="1200" b="0" i="0">
              <a:solidFill>
                <a:srgbClr val="000000"/>
              </a:solidFill>
              <a:effectLst/>
              <a:latin typeface="Segoe UI" panose="020B0502040204020203" pitchFamily="34" charset="0"/>
            </a:endParaRPr>
          </a:p>
          <a:p>
            <a:pPr marL="285750" indent="-285750" algn="l" rtl="0" fontAlgn="base">
              <a:spcAft>
                <a:spcPts val="600"/>
              </a:spcAft>
              <a:buFont typeface="Arial" panose="020B0604020202020204" pitchFamily="34" charset="0"/>
              <a:buChar char="•"/>
            </a:pPr>
            <a:r>
              <a:rPr lang="en-US" sz="1200">
                <a:solidFill>
                  <a:srgbClr val="000000"/>
                </a:solidFill>
                <a:latin typeface="Arial"/>
                <a:cs typeface="Arial"/>
              </a:rPr>
              <a:t>c</a:t>
            </a:r>
            <a:r>
              <a:rPr lang="en-US" sz="1200" b="0" i="0" u="none" strike="noStrike">
                <a:solidFill>
                  <a:srgbClr val="000000"/>
                </a:solidFill>
                <a:effectLst/>
                <a:latin typeface="Arial"/>
                <a:cs typeface="Arial"/>
              </a:rPr>
              <a:t>ommunicate about the COVID-19 Vaccination </a:t>
            </a:r>
            <a:r>
              <a:rPr lang="en-US" sz="1200">
                <a:latin typeface="Arial"/>
                <a:cs typeface="Arial"/>
              </a:rPr>
              <a:t>P</a:t>
            </a:r>
            <a:r>
              <a:rPr lang="en-US" sz="1200" b="0" i="0" u="none" strike="noStrike">
                <a:effectLst/>
                <a:latin typeface="Arial"/>
                <a:cs typeface="Arial"/>
              </a:rPr>
              <a:t>rogram in NSW</a:t>
            </a:r>
          </a:p>
          <a:p>
            <a:pPr marL="285750" indent="-285750" algn="l" rtl="0" fontAlgn="base">
              <a:spcAft>
                <a:spcPts val="600"/>
              </a:spcAft>
              <a:buFont typeface="Arial" panose="020B0604020202020204" pitchFamily="34" charset="0"/>
              <a:buChar char="•"/>
            </a:pPr>
            <a:r>
              <a:rPr lang="en-US" sz="1200">
                <a:solidFill>
                  <a:srgbClr val="000000"/>
                </a:solidFill>
                <a:latin typeface="Arial"/>
                <a:cs typeface="Arial"/>
              </a:rPr>
              <a:t>a</a:t>
            </a:r>
            <a:r>
              <a:rPr lang="en-US" sz="1200" b="0" i="0" u="none" strike="noStrike">
                <a:solidFill>
                  <a:srgbClr val="000000"/>
                </a:solidFill>
                <a:effectLst/>
                <a:latin typeface="Arial"/>
                <a:cs typeface="Arial"/>
              </a:rPr>
              <a:t>nswer questions and address misinformation</a:t>
            </a:r>
          </a:p>
          <a:p>
            <a:pPr marL="285750" indent="-285750" algn="l" rtl="0" fontAlgn="base">
              <a:spcAft>
                <a:spcPts val="600"/>
              </a:spcAft>
              <a:buFont typeface="Arial" panose="020B0604020202020204" pitchFamily="34" charset="0"/>
              <a:buChar char="•"/>
            </a:pPr>
            <a:r>
              <a:rPr lang="en-US" sz="1200">
                <a:solidFill>
                  <a:srgbClr val="000000"/>
                </a:solidFill>
                <a:latin typeface="Arial"/>
                <a:cs typeface="Arial"/>
              </a:rPr>
              <a:t>highlight the </a:t>
            </a:r>
            <a:r>
              <a:rPr lang="en-US" sz="1200">
                <a:latin typeface="Arial"/>
                <a:cs typeface="Arial"/>
              </a:rPr>
              <a:t>importance of continuing with COVID safe </a:t>
            </a:r>
            <a:r>
              <a:rPr lang="en-US" sz="1200" err="1">
                <a:latin typeface="Arial"/>
                <a:cs typeface="Arial"/>
              </a:rPr>
              <a:t>behaviours</a:t>
            </a:r>
            <a:r>
              <a:rPr lang="en-US" sz="1200">
                <a:latin typeface="Arial"/>
                <a:cs typeface="Arial"/>
              </a:rPr>
              <a:t>, even after vaccination.</a:t>
            </a:r>
            <a:endParaRPr lang="en-AU" sz="1200" b="0" i="0" u="none" strike="noStrike">
              <a:effectLst/>
              <a:latin typeface="Arial"/>
              <a:cs typeface="Arial"/>
            </a:endParaRPr>
          </a:p>
          <a:p>
            <a:pPr marL="285750" indent="-285750" algn="l" rtl="0" fontAlgn="base">
              <a:buFont typeface="Arial" panose="020B0604020202020204" pitchFamily="34" charset="0"/>
              <a:buChar char="•"/>
            </a:pPr>
            <a:endParaRPr lang="en-AU" sz="1200" b="0" i="0">
              <a:solidFill>
                <a:srgbClr val="000000"/>
              </a:solidFill>
              <a:effectLst/>
              <a:latin typeface="Arial" panose="020B0604020202020204" pitchFamily="34" charset="0"/>
            </a:endParaRPr>
          </a:p>
          <a:p>
            <a:pPr>
              <a:spcAft>
                <a:spcPts val="700"/>
              </a:spcAft>
            </a:pPr>
            <a:r>
              <a:rPr lang="en-AU" sz="1200" b="1">
                <a:cs typeface="Arial"/>
              </a:rPr>
              <a:t>In line with the </a:t>
            </a:r>
            <a:r>
              <a:rPr lang="en-AU" sz="1200" b="1">
                <a:cs typeface="Arial"/>
                <a:hlinkClick r:id="rId3">
                  <a:extLst>
                    <a:ext uri="{A12FA001-AC4F-418D-AE19-62706E023703}">
                      <ahyp:hlinkClr xmlns:ahyp="http://schemas.microsoft.com/office/drawing/2018/hyperlinkcolor" val="tx"/>
                    </a:ext>
                  </a:extLst>
                </a:hlinkClick>
              </a:rPr>
              <a:t>Therapeutic Goods Administration regulations</a:t>
            </a:r>
            <a:r>
              <a:rPr lang="en-AU" sz="1200" b="1">
                <a:cs typeface="Arial"/>
              </a:rPr>
              <a:t>, content from the Australian and State Governments about COVID-19 vaccines may be shared but not changed or adapted. Please let us know if you need specific content for your community. </a:t>
            </a:r>
          </a:p>
          <a:p>
            <a:pPr>
              <a:spcAft>
                <a:spcPts val="700"/>
              </a:spcAft>
            </a:pPr>
            <a:r>
              <a:rPr lang="en-AU" sz="1200">
                <a:cs typeface="Arial"/>
              </a:rPr>
              <a:t>If you require further information or have any questions, visit </a:t>
            </a:r>
            <a:r>
              <a:rPr lang="en-AU" sz="1200">
                <a:cs typeface="Arial"/>
                <a:hlinkClick r:id="rId4">
                  <a:extLst>
                    <a:ext uri="{A12FA001-AC4F-418D-AE19-62706E023703}">
                      <ahyp:hlinkClr xmlns:ahyp="http://schemas.microsoft.com/office/drawing/2018/hyperlinkcolor" val="tx"/>
                    </a:ext>
                  </a:extLst>
                </a:hlinkClick>
              </a:rPr>
              <a:t>nsw.gov.au </a:t>
            </a:r>
            <a:r>
              <a:rPr lang="en-AU" sz="1200">
                <a:cs typeface="Arial"/>
              </a:rPr>
              <a:t>or contact </a:t>
            </a:r>
            <a:r>
              <a:rPr lang="en-US" sz="1200" u="sng">
                <a:effectLst/>
                <a:ea typeface="Calibri" panose="020F0502020204030204" pitchFamily="34" charset="0"/>
                <a:hlinkClick r:id="rId5">
                  <a:extLst>
                    <a:ext uri="{A12FA001-AC4F-418D-AE19-62706E023703}">
                      <ahyp:hlinkClr xmlns:ahyp="http://schemas.microsoft.com/office/drawing/2018/hyperlinkcolor" val="tx"/>
                    </a:ext>
                  </a:extLst>
                </a:hlinkClick>
              </a:rPr>
              <a:t>covid.communications@customerservice.nsw.gov.au</a:t>
            </a:r>
            <a:r>
              <a:rPr lang="en-AU" sz="1200">
                <a:cs typeface="Arial"/>
              </a:rPr>
              <a:t>. </a:t>
            </a:r>
          </a:p>
          <a:p>
            <a:pPr>
              <a:spcAft>
                <a:spcPts val="700"/>
              </a:spcAft>
            </a:pPr>
            <a:r>
              <a:rPr lang="en-AU" sz="1200">
                <a:cs typeface="Arial"/>
              </a:rPr>
              <a:t>Thank you once again for your support.</a:t>
            </a:r>
          </a:p>
        </p:txBody>
      </p:sp>
      <p:pic>
        <p:nvPicPr>
          <p:cNvPr id="3" name="Picture 2" descr="Diagram&#10;&#10;Description automatically generated">
            <a:extLst>
              <a:ext uri="{FF2B5EF4-FFF2-40B4-BE49-F238E27FC236}">
                <a16:creationId xmlns:a16="http://schemas.microsoft.com/office/drawing/2014/main" id="{7DC6109D-BC68-49C3-B9EB-26E533B9BEA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39008" y="1089025"/>
            <a:ext cx="4062471" cy="2284142"/>
          </a:xfrm>
          <a:prstGeom prst="rect">
            <a:avLst/>
          </a:prstGeom>
        </p:spPr>
      </p:pic>
      <p:sp>
        <p:nvSpPr>
          <p:cNvPr id="11" name="TextBox 10">
            <a:extLst>
              <a:ext uri="{FF2B5EF4-FFF2-40B4-BE49-F238E27FC236}">
                <a16:creationId xmlns:a16="http://schemas.microsoft.com/office/drawing/2014/main" id="{1577AEFE-66EE-4E13-B985-6CCA51AB2870}"/>
              </a:ext>
            </a:extLst>
          </p:cNvPr>
          <p:cNvSpPr txBox="1"/>
          <p:nvPr/>
        </p:nvSpPr>
        <p:spPr>
          <a:xfrm>
            <a:off x="7468486" y="3373167"/>
            <a:ext cx="3384332" cy="530687"/>
          </a:xfrm>
          <a:prstGeom prst="rect">
            <a:avLst/>
          </a:prstGeom>
          <a:noFill/>
        </p:spPr>
        <p:txBody>
          <a:bodyPr wrap="square" lIns="91440" tIns="45720" rIns="91440" bIns="45720" anchor="t">
            <a:spAutoFit/>
          </a:bodyPr>
          <a:lstStyle/>
          <a:p>
            <a:r>
              <a:rPr lang="en-AU" sz="1400" b="1" u="sng"/>
              <a:t>Link:</a:t>
            </a:r>
            <a:r>
              <a:rPr lang="en-US" sz="1400" u="sng">
                <a:hlinkClick r:id="rId7">
                  <a:extLst>
                    <a:ext uri="{A12FA001-AC4F-418D-AE19-62706E023703}">
                      <ahyp:hlinkClr xmlns:ahyp="http://schemas.microsoft.com/office/drawing/2018/hyperlinkcolor" val="tx"/>
                    </a:ext>
                  </a:extLst>
                </a:hlinkClick>
              </a:rPr>
              <a:t> </a:t>
            </a:r>
            <a:r>
              <a:rPr lang="en-US" sz="1400">
                <a:hlinkClick r:id="rId8"/>
              </a:rPr>
              <a:t>COVID-19 vaccines – How vaccines work</a:t>
            </a:r>
            <a:r>
              <a:rPr lang="en-US" sz="1400"/>
              <a:t> </a:t>
            </a:r>
            <a:endParaRPr lang="en-AU" sz="1400"/>
          </a:p>
        </p:txBody>
      </p:sp>
    </p:spTree>
    <p:extLst>
      <p:ext uri="{BB962C8B-B14F-4D97-AF65-F5344CB8AC3E}">
        <p14:creationId xmlns:p14="http://schemas.microsoft.com/office/powerpoint/2010/main" val="341117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3A32CB-A4B8-4BAC-9590-0FDD2F45BEC3}"/>
              </a:ext>
            </a:extLst>
          </p:cNvPr>
          <p:cNvSpPr/>
          <p:nvPr/>
        </p:nvSpPr>
        <p:spPr>
          <a:xfrm>
            <a:off x="0" y="-1"/>
            <a:ext cx="12192000" cy="78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AU">
                <a:latin typeface="Arial"/>
                <a:cs typeface="Arial"/>
              </a:rPr>
              <a:t>         </a:t>
            </a:r>
            <a:endParaRPr lang="en-AU" sz="2000" b="0"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7CB3C48-C12E-4D39-8B74-136FC59A808E}"/>
              </a:ext>
            </a:extLst>
          </p:cNvPr>
          <p:cNvSpPr txBox="1"/>
          <p:nvPr/>
        </p:nvSpPr>
        <p:spPr>
          <a:xfrm>
            <a:off x="586800" y="180000"/>
            <a:ext cx="11037358" cy="400110"/>
          </a:xfrm>
          <a:prstGeom prst="rect">
            <a:avLst/>
          </a:prstGeom>
          <a:noFill/>
        </p:spPr>
        <p:txBody>
          <a:bodyPr wrap="square">
            <a:spAutoFit/>
          </a:bodyPr>
          <a:lstStyle/>
          <a:p>
            <a:r>
              <a:rPr lang="en-US" sz="2000">
                <a:solidFill>
                  <a:schemeClr val="bg1"/>
                </a:solidFill>
                <a:cs typeface="Arial"/>
              </a:rPr>
              <a:t>COVID-19 Vaccination Program</a:t>
            </a:r>
            <a:r>
              <a:rPr lang="en-US" sz="2000" b="0">
                <a:solidFill>
                  <a:schemeClr val="bg1"/>
                </a:solidFill>
                <a:cs typeface="Arial"/>
              </a:rPr>
              <a:t>: Australian Government content libraries by language </a:t>
            </a:r>
            <a:endParaRPr lang="en-AU" sz="2000">
              <a:solidFill>
                <a:schemeClr val="bg1"/>
              </a:solidFill>
            </a:endParaRPr>
          </a:p>
        </p:txBody>
      </p:sp>
      <p:graphicFrame>
        <p:nvGraphicFramePr>
          <p:cNvPr id="2" name="Table 2">
            <a:extLst>
              <a:ext uri="{FF2B5EF4-FFF2-40B4-BE49-F238E27FC236}">
                <a16:creationId xmlns:a16="http://schemas.microsoft.com/office/drawing/2014/main" id="{F01E2BF2-C921-404B-B8A7-5EE8C80AEEE8}"/>
              </a:ext>
            </a:extLst>
          </p:cNvPr>
          <p:cNvGraphicFramePr>
            <a:graphicFrameLocks noGrp="1"/>
          </p:cNvGraphicFramePr>
          <p:nvPr>
            <p:extLst>
              <p:ext uri="{D42A27DB-BD31-4B8C-83A1-F6EECF244321}">
                <p14:modId xmlns:p14="http://schemas.microsoft.com/office/powerpoint/2010/main" val="3125678597"/>
              </p:ext>
            </p:extLst>
          </p:nvPr>
        </p:nvGraphicFramePr>
        <p:xfrm>
          <a:off x="587376" y="3316325"/>
          <a:ext cx="11027303" cy="2666998"/>
        </p:xfrm>
        <a:graphic>
          <a:graphicData uri="http://schemas.openxmlformats.org/drawingml/2006/table">
            <a:tbl>
              <a:tblPr firstRow="1" bandRow="1">
                <a:tableStyleId>{5940675A-B579-460E-94D1-54222C63F5DA}</a:tableStyleId>
              </a:tblPr>
              <a:tblGrid>
                <a:gridCol w="1575329">
                  <a:extLst>
                    <a:ext uri="{9D8B030D-6E8A-4147-A177-3AD203B41FA5}">
                      <a16:colId xmlns:a16="http://schemas.microsoft.com/office/drawing/2014/main" val="3420670628"/>
                    </a:ext>
                  </a:extLst>
                </a:gridCol>
                <a:gridCol w="1575329">
                  <a:extLst>
                    <a:ext uri="{9D8B030D-6E8A-4147-A177-3AD203B41FA5}">
                      <a16:colId xmlns:a16="http://schemas.microsoft.com/office/drawing/2014/main" val="1466779074"/>
                    </a:ext>
                  </a:extLst>
                </a:gridCol>
                <a:gridCol w="1575329">
                  <a:extLst>
                    <a:ext uri="{9D8B030D-6E8A-4147-A177-3AD203B41FA5}">
                      <a16:colId xmlns:a16="http://schemas.microsoft.com/office/drawing/2014/main" val="4095229921"/>
                    </a:ext>
                  </a:extLst>
                </a:gridCol>
                <a:gridCol w="1575329">
                  <a:extLst>
                    <a:ext uri="{9D8B030D-6E8A-4147-A177-3AD203B41FA5}">
                      <a16:colId xmlns:a16="http://schemas.microsoft.com/office/drawing/2014/main" val="2483774497"/>
                    </a:ext>
                  </a:extLst>
                </a:gridCol>
                <a:gridCol w="1575329">
                  <a:extLst>
                    <a:ext uri="{9D8B030D-6E8A-4147-A177-3AD203B41FA5}">
                      <a16:colId xmlns:a16="http://schemas.microsoft.com/office/drawing/2014/main" val="2877169339"/>
                    </a:ext>
                  </a:extLst>
                </a:gridCol>
                <a:gridCol w="1575329">
                  <a:extLst>
                    <a:ext uri="{9D8B030D-6E8A-4147-A177-3AD203B41FA5}">
                      <a16:colId xmlns:a16="http://schemas.microsoft.com/office/drawing/2014/main" val="3785529478"/>
                    </a:ext>
                  </a:extLst>
                </a:gridCol>
                <a:gridCol w="1575329">
                  <a:extLst>
                    <a:ext uri="{9D8B030D-6E8A-4147-A177-3AD203B41FA5}">
                      <a16:colId xmlns:a16="http://schemas.microsoft.com/office/drawing/2014/main" val="3635353785"/>
                    </a:ext>
                  </a:extLst>
                </a:gridCol>
              </a:tblGrid>
              <a:tr h="370840">
                <a:tc>
                  <a:txBody>
                    <a:bodyPr/>
                    <a:lstStyle/>
                    <a:p>
                      <a:r>
                        <a:rPr lang="en-AU">
                          <a:solidFill>
                            <a:schemeClr val="tx1"/>
                          </a:solidFill>
                          <a:hlinkClick r:id="rId3">
                            <a:extLst>
                              <a:ext uri="{A12FA001-AC4F-418D-AE19-62706E023703}">
                                <ahyp:hlinkClr xmlns:ahyp="http://schemas.microsoft.com/office/drawing/2018/hyperlinkcolor" val="tx"/>
                              </a:ext>
                            </a:extLst>
                          </a:hlinkClick>
                        </a:rPr>
                        <a:t>Arabic</a:t>
                      </a:r>
                      <a:endParaRPr lang="en-AU">
                        <a:solidFill>
                          <a:schemeClr val="tx1"/>
                        </a:solidFill>
                      </a:endParaRPr>
                    </a:p>
                  </a:txBody>
                  <a:tcPr/>
                </a:tc>
                <a:tc>
                  <a:txBody>
                    <a:bodyPr/>
                    <a:lstStyle/>
                    <a:p>
                      <a:r>
                        <a:rPr lang="en-AU">
                          <a:solidFill>
                            <a:schemeClr val="tx1"/>
                          </a:solidFill>
                          <a:hlinkClick r:id="rId4">
                            <a:extLst>
                              <a:ext uri="{A12FA001-AC4F-418D-AE19-62706E023703}">
                                <ahyp:hlinkClr xmlns:ahyp="http://schemas.microsoft.com/office/drawing/2018/hyperlinkcolor" val="tx"/>
                              </a:ext>
                            </a:extLst>
                          </a:hlinkClick>
                        </a:rPr>
                        <a:t>Arabic – Sudanese</a:t>
                      </a:r>
                      <a:endParaRPr lang="en-AU">
                        <a:solidFill>
                          <a:schemeClr val="tx1"/>
                        </a:solidFill>
                      </a:endParaRPr>
                    </a:p>
                  </a:txBody>
                  <a:tcPr/>
                </a:tc>
                <a:tc>
                  <a:txBody>
                    <a:bodyPr/>
                    <a:lstStyle/>
                    <a:p>
                      <a:r>
                        <a:rPr lang="en-AU">
                          <a:solidFill>
                            <a:schemeClr val="tx1"/>
                          </a:solidFill>
                          <a:hlinkClick r:id="rId5">
                            <a:extLst>
                              <a:ext uri="{A12FA001-AC4F-418D-AE19-62706E023703}">
                                <ahyp:hlinkClr xmlns:ahyp="http://schemas.microsoft.com/office/drawing/2018/hyperlinkcolor" val="tx"/>
                              </a:ext>
                            </a:extLst>
                          </a:hlinkClick>
                        </a:rPr>
                        <a:t>Assyrian</a:t>
                      </a:r>
                      <a:endParaRPr lang="en-AU">
                        <a:solidFill>
                          <a:schemeClr val="tx1"/>
                        </a:solidFill>
                      </a:endParaRPr>
                    </a:p>
                  </a:txBody>
                  <a:tcPr/>
                </a:tc>
                <a:tc>
                  <a:txBody>
                    <a:bodyPr/>
                    <a:lstStyle/>
                    <a:p>
                      <a:r>
                        <a:rPr lang="en-AU">
                          <a:solidFill>
                            <a:schemeClr val="tx1"/>
                          </a:solidFill>
                          <a:hlinkClick r:id="rId6">
                            <a:extLst>
                              <a:ext uri="{A12FA001-AC4F-418D-AE19-62706E023703}">
                                <ahyp:hlinkClr xmlns:ahyp="http://schemas.microsoft.com/office/drawing/2018/hyperlinkcolor" val="tx"/>
                              </a:ext>
                            </a:extLst>
                          </a:hlinkClick>
                        </a:rPr>
                        <a:t>Burmese</a:t>
                      </a:r>
                      <a:endParaRPr lang="en-AU">
                        <a:solidFill>
                          <a:schemeClr val="tx1"/>
                        </a:solidFill>
                      </a:endParaRPr>
                    </a:p>
                  </a:txBody>
                  <a:tcPr/>
                </a:tc>
                <a:tc>
                  <a:txBody>
                    <a:bodyPr/>
                    <a:lstStyle/>
                    <a:p>
                      <a:r>
                        <a:rPr lang="en-AU">
                          <a:solidFill>
                            <a:schemeClr val="tx1"/>
                          </a:solidFill>
                          <a:hlinkClick r:id="rId7">
                            <a:extLst>
                              <a:ext uri="{A12FA001-AC4F-418D-AE19-62706E023703}">
                                <ahyp:hlinkClr xmlns:ahyp="http://schemas.microsoft.com/office/drawing/2018/hyperlinkcolor" val="tx"/>
                              </a:ext>
                            </a:extLst>
                          </a:hlinkClick>
                        </a:rPr>
                        <a:t>Dari</a:t>
                      </a:r>
                      <a:endParaRPr lang="en-AU">
                        <a:solidFill>
                          <a:schemeClr val="tx1"/>
                        </a:solidFill>
                      </a:endParaRPr>
                    </a:p>
                  </a:txBody>
                  <a:tcPr/>
                </a:tc>
                <a:tc>
                  <a:txBody>
                    <a:bodyPr/>
                    <a:lstStyle/>
                    <a:p>
                      <a:r>
                        <a:rPr lang="en-AU">
                          <a:solidFill>
                            <a:schemeClr val="tx1"/>
                          </a:solidFill>
                          <a:hlinkClick r:id="rId8">
                            <a:extLst>
                              <a:ext uri="{A12FA001-AC4F-418D-AE19-62706E023703}">
                                <ahyp:hlinkClr xmlns:ahyp="http://schemas.microsoft.com/office/drawing/2018/hyperlinkcolor" val="tx"/>
                              </a:ext>
                            </a:extLst>
                          </a:hlinkClick>
                        </a:rPr>
                        <a:t>English</a:t>
                      </a:r>
                      <a:endParaRPr lang="en-AU">
                        <a:solidFill>
                          <a:schemeClr val="tx1"/>
                        </a:solidFill>
                      </a:endParaRPr>
                    </a:p>
                  </a:txBody>
                  <a:tcPr/>
                </a:tc>
                <a:tc>
                  <a:txBody>
                    <a:bodyPr/>
                    <a:lstStyle/>
                    <a:p>
                      <a:r>
                        <a:rPr lang="en-AU">
                          <a:solidFill>
                            <a:schemeClr val="tx1"/>
                          </a:solidFill>
                          <a:hlinkClick r:id="rId9">
                            <a:extLst>
                              <a:ext uri="{A12FA001-AC4F-418D-AE19-62706E023703}">
                                <ahyp:hlinkClr xmlns:ahyp="http://schemas.microsoft.com/office/drawing/2018/hyperlinkcolor" val="tx"/>
                              </a:ext>
                            </a:extLst>
                          </a:hlinkClick>
                        </a:rPr>
                        <a:t>Greek</a:t>
                      </a:r>
                      <a:endParaRPr lang="en-AU">
                        <a:solidFill>
                          <a:schemeClr val="tx1"/>
                        </a:solidFill>
                      </a:endParaRPr>
                    </a:p>
                  </a:txBody>
                  <a:tcPr/>
                </a:tc>
                <a:extLst>
                  <a:ext uri="{0D108BD9-81ED-4DB2-BD59-A6C34878D82A}">
                    <a16:rowId xmlns:a16="http://schemas.microsoft.com/office/drawing/2014/main" val="1416423015"/>
                  </a:ext>
                </a:extLst>
              </a:tr>
              <a:tr h="370840">
                <a:tc>
                  <a:txBody>
                    <a:bodyPr/>
                    <a:lstStyle/>
                    <a:p>
                      <a:r>
                        <a:rPr lang="en-AU">
                          <a:solidFill>
                            <a:schemeClr val="tx1"/>
                          </a:solidFill>
                          <a:hlinkClick r:id="rId10">
                            <a:extLst>
                              <a:ext uri="{A12FA001-AC4F-418D-AE19-62706E023703}">
                                <ahyp:hlinkClr xmlns:ahyp="http://schemas.microsoft.com/office/drawing/2018/hyperlinkcolor" val="tx"/>
                              </a:ext>
                            </a:extLst>
                          </a:hlinkClick>
                        </a:rPr>
                        <a:t>Hazaragi</a:t>
                      </a:r>
                    </a:p>
                  </a:txBody>
                  <a:tcPr/>
                </a:tc>
                <a:tc>
                  <a:txBody>
                    <a:bodyPr/>
                    <a:lstStyle/>
                    <a:p>
                      <a:r>
                        <a:rPr lang="en-AU">
                          <a:solidFill>
                            <a:schemeClr val="tx1"/>
                          </a:solidFill>
                          <a:hlinkClick r:id="rId11">
                            <a:extLst>
                              <a:ext uri="{A12FA001-AC4F-418D-AE19-62706E023703}">
                                <ahyp:hlinkClr xmlns:ahyp="http://schemas.microsoft.com/office/drawing/2018/hyperlinkcolor" val="tx"/>
                              </a:ext>
                            </a:extLst>
                          </a:hlinkClick>
                        </a:rPr>
                        <a:t>Hindi</a:t>
                      </a:r>
                      <a:endParaRPr lang="en-AU">
                        <a:solidFill>
                          <a:schemeClr val="tx1"/>
                        </a:solidFill>
                      </a:endParaRPr>
                    </a:p>
                  </a:txBody>
                  <a:tcPr/>
                </a:tc>
                <a:tc>
                  <a:txBody>
                    <a:bodyPr/>
                    <a:lstStyle/>
                    <a:p>
                      <a:r>
                        <a:rPr lang="en-AU">
                          <a:solidFill>
                            <a:schemeClr val="tx1"/>
                          </a:solidFill>
                          <a:hlinkClick r:id="rId12">
                            <a:extLst>
                              <a:ext uri="{A12FA001-AC4F-418D-AE19-62706E023703}">
                                <ahyp:hlinkClr xmlns:ahyp="http://schemas.microsoft.com/office/drawing/2018/hyperlinkcolor" val="tx"/>
                              </a:ext>
                            </a:extLst>
                          </a:hlinkClick>
                        </a:rPr>
                        <a:t>Indonesian</a:t>
                      </a:r>
                      <a:endParaRPr lang="en-AU">
                        <a:solidFill>
                          <a:schemeClr val="tx1"/>
                        </a:solidFill>
                      </a:endParaRPr>
                    </a:p>
                  </a:txBody>
                  <a:tcPr/>
                </a:tc>
                <a:tc>
                  <a:txBody>
                    <a:bodyPr/>
                    <a:lstStyle/>
                    <a:p>
                      <a:r>
                        <a:rPr lang="en-AU">
                          <a:solidFill>
                            <a:schemeClr val="tx1"/>
                          </a:solidFill>
                          <a:hlinkClick r:id="rId13">
                            <a:extLst>
                              <a:ext uri="{A12FA001-AC4F-418D-AE19-62706E023703}">
                                <ahyp:hlinkClr xmlns:ahyp="http://schemas.microsoft.com/office/drawing/2018/hyperlinkcolor" val="tx"/>
                              </a:ext>
                            </a:extLst>
                          </a:hlinkClick>
                        </a:rPr>
                        <a:t>Italian</a:t>
                      </a:r>
                      <a:endParaRPr lang="en-AU">
                        <a:solidFill>
                          <a:schemeClr val="tx1"/>
                        </a:solidFill>
                      </a:endParaRPr>
                    </a:p>
                  </a:txBody>
                  <a:tcPr/>
                </a:tc>
                <a:tc>
                  <a:txBody>
                    <a:bodyPr/>
                    <a:lstStyle/>
                    <a:p>
                      <a:r>
                        <a:rPr lang="en-AU">
                          <a:solidFill>
                            <a:schemeClr val="tx1"/>
                          </a:solidFill>
                          <a:hlinkClick r:id="rId14">
                            <a:extLst>
                              <a:ext uri="{A12FA001-AC4F-418D-AE19-62706E023703}">
                                <ahyp:hlinkClr xmlns:ahyp="http://schemas.microsoft.com/office/drawing/2018/hyperlinkcolor" val="tx"/>
                              </a:ext>
                            </a:extLst>
                          </a:hlinkClick>
                        </a:rPr>
                        <a:t>Japanese</a:t>
                      </a:r>
                      <a:endParaRPr lang="en-AU">
                        <a:solidFill>
                          <a:schemeClr val="tx1"/>
                        </a:solidFill>
                      </a:endParaRPr>
                    </a:p>
                  </a:txBody>
                  <a:tcPr/>
                </a:tc>
                <a:tc>
                  <a:txBody>
                    <a:bodyPr/>
                    <a:lstStyle/>
                    <a:p>
                      <a:r>
                        <a:rPr lang="en-AU">
                          <a:solidFill>
                            <a:schemeClr val="tx1"/>
                          </a:solidFill>
                          <a:hlinkClick r:id="rId15">
                            <a:extLst>
                              <a:ext uri="{A12FA001-AC4F-418D-AE19-62706E023703}">
                                <ahyp:hlinkClr xmlns:ahyp="http://schemas.microsoft.com/office/drawing/2018/hyperlinkcolor" val="tx"/>
                              </a:ext>
                            </a:extLst>
                          </a:hlinkClick>
                        </a:rPr>
                        <a:t>Karen</a:t>
                      </a:r>
                      <a:endParaRPr lang="en-AU">
                        <a:solidFill>
                          <a:schemeClr val="tx1"/>
                        </a:solidFill>
                      </a:endParaRPr>
                    </a:p>
                  </a:txBody>
                  <a:tcPr/>
                </a:tc>
                <a:tc>
                  <a:txBody>
                    <a:bodyPr/>
                    <a:lstStyle/>
                    <a:p>
                      <a:r>
                        <a:rPr lang="en-AU">
                          <a:solidFill>
                            <a:schemeClr val="tx1"/>
                          </a:solidFill>
                          <a:hlinkClick r:id="rId16">
                            <a:extLst>
                              <a:ext uri="{A12FA001-AC4F-418D-AE19-62706E023703}">
                                <ahyp:hlinkClr xmlns:ahyp="http://schemas.microsoft.com/office/drawing/2018/hyperlinkcolor" val="tx"/>
                              </a:ext>
                            </a:extLst>
                          </a:hlinkClick>
                        </a:rPr>
                        <a:t>Khmer</a:t>
                      </a:r>
                      <a:endParaRPr lang="en-AU">
                        <a:solidFill>
                          <a:schemeClr val="tx1"/>
                        </a:solidFill>
                      </a:endParaRPr>
                    </a:p>
                  </a:txBody>
                  <a:tcPr/>
                </a:tc>
                <a:extLst>
                  <a:ext uri="{0D108BD9-81ED-4DB2-BD59-A6C34878D82A}">
                    <a16:rowId xmlns:a16="http://schemas.microsoft.com/office/drawing/2014/main" val="3445423524"/>
                  </a:ext>
                </a:extLst>
              </a:tr>
              <a:tr h="370840">
                <a:tc>
                  <a:txBody>
                    <a:bodyPr/>
                    <a:lstStyle/>
                    <a:p>
                      <a:r>
                        <a:rPr lang="en-AU">
                          <a:solidFill>
                            <a:schemeClr val="tx1"/>
                          </a:solidFill>
                          <a:hlinkClick r:id="rId17">
                            <a:extLst>
                              <a:ext uri="{A12FA001-AC4F-418D-AE19-62706E023703}">
                                <ahyp:hlinkClr xmlns:ahyp="http://schemas.microsoft.com/office/drawing/2018/hyperlinkcolor" val="tx"/>
                              </a:ext>
                            </a:extLst>
                          </a:hlinkClick>
                        </a:rPr>
                        <a:t>Korean</a:t>
                      </a:r>
                      <a:endParaRPr lang="en-AU">
                        <a:solidFill>
                          <a:schemeClr val="tx1"/>
                        </a:solidFill>
                      </a:endParaRPr>
                    </a:p>
                  </a:txBody>
                  <a:tcPr/>
                </a:tc>
                <a:tc>
                  <a:txBody>
                    <a:bodyPr/>
                    <a:lstStyle/>
                    <a:p>
                      <a:r>
                        <a:rPr lang="en-AU">
                          <a:solidFill>
                            <a:schemeClr val="tx1"/>
                          </a:solidFill>
                          <a:hlinkClick r:id="rId18">
                            <a:extLst>
                              <a:ext uri="{A12FA001-AC4F-418D-AE19-62706E023703}">
                                <ahyp:hlinkClr xmlns:ahyp="http://schemas.microsoft.com/office/drawing/2018/hyperlinkcolor" val="tx"/>
                              </a:ext>
                            </a:extLst>
                          </a:hlinkClick>
                        </a:rPr>
                        <a:t>Lao</a:t>
                      </a:r>
                      <a:endParaRPr lang="en-AU">
                        <a:solidFill>
                          <a:schemeClr val="tx1"/>
                        </a:solidFill>
                      </a:endParaRPr>
                    </a:p>
                  </a:txBody>
                  <a:tcPr/>
                </a:tc>
                <a:tc>
                  <a:txBody>
                    <a:bodyPr/>
                    <a:lstStyle/>
                    <a:p>
                      <a:r>
                        <a:rPr lang="en-AU">
                          <a:solidFill>
                            <a:schemeClr val="tx1"/>
                          </a:solidFill>
                          <a:hlinkClick r:id="rId19">
                            <a:extLst>
                              <a:ext uri="{A12FA001-AC4F-418D-AE19-62706E023703}">
                                <ahyp:hlinkClr xmlns:ahyp="http://schemas.microsoft.com/office/drawing/2018/hyperlinkcolor" val="tx"/>
                              </a:ext>
                            </a:extLst>
                          </a:hlinkClick>
                        </a:rPr>
                        <a:t>Macedonian</a:t>
                      </a:r>
                      <a:endParaRPr lang="en-AU">
                        <a:solidFill>
                          <a:schemeClr val="tx1"/>
                        </a:solidFill>
                      </a:endParaRPr>
                    </a:p>
                  </a:txBody>
                  <a:tcPr/>
                </a:tc>
                <a:tc>
                  <a:txBody>
                    <a:bodyPr/>
                    <a:lstStyle/>
                    <a:p>
                      <a:r>
                        <a:rPr lang="en-AU">
                          <a:solidFill>
                            <a:schemeClr val="tx1"/>
                          </a:solidFill>
                          <a:hlinkClick r:id="rId20">
                            <a:extLst>
                              <a:ext uri="{A12FA001-AC4F-418D-AE19-62706E023703}">
                                <ahyp:hlinkClr xmlns:ahyp="http://schemas.microsoft.com/office/drawing/2018/hyperlinkcolor" val="tx"/>
                              </a:ext>
                            </a:extLst>
                          </a:hlinkClick>
                        </a:rPr>
                        <a:t>Malay</a:t>
                      </a:r>
                      <a:endParaRPr lang="en-AU">
                        <a:solidFill>
                          <a:schemeClr val="tx1"/>
                        </a:solidFill>
                      </a:endParaRPr>
                    </a:p>
                  </a:txBody>
                  <a:tcPr/>
                </a:tc>
                <a:tc>
                  <a:txBody>
                    <a:bodyPr/>
                    <a:lstStyle/>
                    <a:p>
                      <a:r>
                        <a:rPr lang="en-AU">
                          <a:solidFill>
                            <a:schemeClr val="tx1"/>
                          </a:solidFill>
                          <a:hlinkClick r:id="rId21">
                            <a:extLst>
                              <a:ext uri="{A12FA001-AC4F-418D-AE19-62706E023703}">
                                <ahyp:hlinkClr xmlns:ahyp="http://schemas.microsoft.com/office/drawing/2018/hyperlinkcolor" val="tx"/>
                              </a:ext>
                            </a:extLst>
                          </a:hlinkClick>
                        </a:rPr>
                        <a:t>Nepali</a:t>
                      </a:r>
                      <a:endParaRPr lang="en-AU">
                        <a:solidFill>
                          <a:schemeClr val="tx1"/>
                        </a:solidFill>
                      </a:endParaRPr>
                    </a:p>
                  </a:txBody>
                  <a:tcPr/>
                </a:tc>
                <a:tc>
                  <a:txBody>
                    <a:bodyPr/>
                    <a:lstStyle/>
                    <a:p>
                      <a:r>
                        <a:rPr lang="en-AU">
                          <a:solidFill>
                            <a:schemeClr val="tx1"/>
                          </a:solidFill>
                          <a:hlinkClick r:id="rId22">
                            <a:extLst>
                              <a:ext uri="{A12FA001-AC4F-418D-AE19-62706E023703}">
                                <ahyp:hlinkClr xmlns:ahyp="http://schemas.microsoft.com/office/drawing/2018/hyperlinkcolor" val="tx"/>
                              </a:ext>
                            </a:extLst>
                          </a:hlinkClick>
                        </a:rPr>
                        <a:t>Persian – Farsi</a:t>
                      </a:r>
                      <a:endParaRPr lang="en-AU">
                        <a:solidFill>
                          <a:schemeClr val="tx1"/>
                        </a:solidFill>
                      </a:endParaRPr>
                    </a:p>
                  </a:txBody>
                  <a:tcPr/>
                </a:tc>
                <a:tc>
                  <a:txBody>
                    <a:bodyPr/>
                    <a:lstStyle/>
                    <a:p>
                      <a:r>
                        <a:rPr lang="en-AU">
                          <a:solidFill>
                            <a:schemeClr val="tx1"/>
                          </a:solidFill>
                          <a:hlinkClick r:id="rId23">
                            <a:extLst>
                              <a:ext uri="{A12FA001-AC4F-418D-AE19-62706E023703}">
                                <ahyp:hlinkClr xmlns:ahyp="http://schemas.microsoft.com/office/drawing/2018/hyperlinkcolor" val="tx"/>
                              </a:ext>
                            </a:extLst>
                          </a:hlinkClick>
                        </a:rPr>
                        <a:t>Polish</a:t>
                      </a:r>
                      <a:endParaRPr lang="en-AU">
                        <a:solidFill>
                          <a:schemeClr val="tx1"/>
                        </a:solidFill>
                      </a:endParaRPr>
                    </a:p>
                  </a:txBody>
                  <a:tcPr/>
                </a:tc>
                <a:extLst>
                  <a:ext uri="{0D108BD9-81ED-4DB2-BD59-A6C34878D82A}">
                    <a16:rowId xmlns:a16="http://schemas.microsoft.com/office/drawing/2014/main" val="939179592"/>
                  </a:ext>
                </a:extLst>
              </a:tr>
              <a:tr h="370840">
                <a:tc>
                  <a:txBody>
                    <a:bodyPr/>
                    <a:lstStyle/>
                    <a:p>
                      <a:r>
                        <a:rPr lang="en-AU">
                          <a:solidFill>
                            <a:schemeClr val="tx1"/>
                          </a:solidFill>
                          <a:hlinkClick r:id="rId24">
                            <a:extLst>
                              <a:ext uri="{A12FA001-AC4F-418D-AE19-62706E023703}">
                                <ahyp:hlinkClr xmlns:ahyp="http://schemas.microsoft.com/office/drawing/2018/hyperlinkcolor" val="tx"/>
                              </a:ext>
                            </a:extLst>
                          </a:hlinkClick>
                        </a:rPr>
                        <a:t>Portuguese</a:t>
                      </a:r>
                      <a:endParaRPr lang="en-AU">
                        <a:solidFill>
                          <a:schemeClr val="tx1"/>
                        </a:solidFill>
                      </a:endParaRPr>
                    </a:p>
                  </a:txBody>
                  <a:tcPr/>
                </a:tc>
                <a:tc>
                  <a:txBody>
                    <a:bodyPr/>
                    <a:lstStyle/>
                    <a:p>
                      <a:r>
                        <a:rPr lang="en-AU">
                          <a:solidFill>
                            <a:schemeClr val="tx1"/>
                          </a:solidFill>
                          <a:hlinkClick r:id="rId25">
                            <a:extLst>
                              <a:ext uri="{A12FA001-AC4F-418D-AE19-62706E023703}">
                                <ahyp:hlinkClr xmlns:ahyp="http://schemas.microsoft.com/office/drawing/2018/hyperlinkcolor" val="tx"/>
                              </a:ext>
                            </a:extLst>
                          </a:hlinkClick>
                        </a:rPr>
                        <a:t>Punjabi</a:t>
                      </a:r>
                      <a:endParaRPr lang="en-AU">
                        <a:solidFill>
                          <a:schemeClr val="tx1"/>
                        </a:solidFill>
                      </a:endParaRPr>
                    </a:p>
                  </a:txBody>
                  <a:tcPr/>
                </a:tc>
                <a:tc>
                  <a:txBody>
                    <a:bodyPr/>
                    <a:lstStyle/>
                    <a:p>
                      <a:r>
                        <a:rPr lang="en-AU">
                          <a:solidFill>
                            <a:schemeClr val="tx1"/>
                          </a:solidFill>
                          <a:hlinkClick r:id="rId26">
                            <a:extLst>
                              <a:ext uri="{A12FA001-AC4F-418D-AE19-62706E023703}">
                                <ahyp:hlinkClr xmlns:ahyp="http://schemas.microsoft.com/office/drawing/2018/hyperlinkcolor" val="tx"/>
                              </a:ext>
                            </a:extLst>
                          </a:hlinkClick>
                        </a:rPr>
                        <a:t>Russian</a:t>
                      </a:r>
                      <a:endParaRPr lang="en-AU">
                        <a:solidFill>
                          <a:schemeClr val="tx1"/>
                        </a:solidFill>
                      </a:endParaRPr>
                    </a:p>
                  </a:txBody>
                  <a:tcPr/>
                </a:tc>
                <a:tc>
                  <a:txBody>
                    <a:bodyPr/>
                    <a:lstStyle/>
                    <a:p>
                      <a:r>
                        <a:rPr lang="en-AU">
                          <a:solidFill>
                            <a:schemeClr val="tx1"/>
                          </a:solidFill>
                          <a:hlinkClick r:id="rId27">
                            <a:extLst>
                              <a:ext uri="{A12FA001-AC4F-418D-AE19-62706E023703}">
                                <ahyp:hlinkClr xmlns:ahyp="http://schemas.microsoft.com/office/drawing/2018/hyperlinkcolor" val="tx"/>
                              </a:ext>
                            </a:extLst>
                          </a:hlinkClick>
                        </a:rPr>
                        <a:t>Serbian</a:t>
                      </a:r>
                      <a:endParaRPr lang="en-AU">
                        <a:solidFill>
                          <a:schemeClr val="tx1"/>
                        </a:solidFill>
                      </a:endParaRPr>
                    </a:p>
                  </a:txBody>
                  <a:tcPr/>
                </a:tc>
                <a:tc>
                  <a:txBody>
                    <a:bodyPr/>
                    <a:lstStyle/>
                    <a:p>
                      <a:r>
                        <a:rPr lang="en-AU">
                          <a:solidFill>
                            <a:schemeClr val="tx1"/>
                          </a:solidFill>
                          <a:hlinkClick r:id="rId28">
                            <a:extLst>
                              <a:ext uri="{A12FA001-AC4F-418D-AE19-62706E023703}">
                                <ahyp:hlinkClr xmlns:ahyp="http://schemas.microsoft.com/office/drawing/2018/hyperlinkcolor" val="tx"/>
                              </a:ext>
                            </a:extLst>
                          </a:hlinkClick>
                        </a:rPr>
                        <a:t>Simplified Chinese</a:t>
                      </a:r>
                      <a:endParaRPr lang="en-AU">
                        <a:solidFill>
                          <a:schemeClr val="tx1"/>
                        </a:solidFill>
                      </a:endParaRPr>
                    </a:p>
                  </a:txBody>
                  <a:tcPr/>
                </a:tc>
                <a:tc>
                  <a:txBody>
                    <a:bodyPr/>
                    <a:lstStyle/>
                    <a:p>
                      <a:r>
                        <a:rPr lang="en-AU">
                          <a:solidFill>
                            <a:schemeClr val="tx1"/>
                          </a:solidFill>
                          <a:hlinkClick r:id="rId29">
                            <a:extLst>
                              <a:ext uri="{A12FA001-AC4F-418D-AE19-62706E023703}">
                                <ahyp:hlinkClr xmlns:ahyp="http://schemas.microsoft.com/office/drawing/2018/hyperlinkcolor" val="tx"/>
                              </a:ext>
                            </a:extLst>
                          </a:hlinkClick>
                        </a:rPr>
                        <a:t>Somali</a:t>
                      </a:r>
                      <a:endParaRPr lang="en-AU">
                        <a:solidFill>
                          <a:schemeClr val="tx1"/>
                        </a:solidFill>
                      </a:endParaRPr>
                    </a:p>
                  </a:txBody>
                  <a:tcPr/>
                </a:tc>
                <a:tc>
                  <a:txBody>
                    <a:bodyPr/>
                    <a:lstStyle/>
                    <a:p>
                      <a:r>
                        <a:rPr lang="en-AU">
                          <a:solidFill>
                            <a:schemeClr val="tx1"/>
                          </a:solidFill>
                          <a:hlinkClick r:id="rId30">
                            <a:extLst>
                              <a:ext uri="{A12FA001-AC4F-418D-AE19-62706E023703}">
                                <ahyp:hlinkClr xmlns:ahyp="http://schemas.microsoft.com/office/drawing/2018/hyperlinkcolor" val="tx"/>
                              </a:ext>
                            </a:extLst>
                          </a:hlinkClick>
                        </a:rPr>
                        <a:t>Spanish</a:t>
                      </a:r>
                      <a:endParaRPr lang="en-AU">
                        <a:solidFill>
                          <a:schemeClr val="tx1"/>
                        </a:solidFill>
                      </a:endParaRPr>
                    </a:p>
                  </a:txBody>
                  <a:tcPr/>
                </a:tc>
                <a:extLst>
                  <a:ext uri="{0D108BD9-81ED-4DB2-BD59-A6C34878D82A}">
                    <a16:rowId xmlns:a16="http://schemas.microsoft.com/office/drawing/2014/main" val="3288441262"/>
                  </a:ext>
                </a:extLst>
              </a:tr>
              <a:tr h="370839">
                <a:tc>
                  <a:txBody>
                    <a:bodyPr/>
                    <a:lstStyle/>
                    <a:p>
                      <a:pPr lvl="0">
                        <a:buNone/>
                      </a:pPr>
                      <a:r>
                        <a:rPr lang="en-AU">
                          <a:solidFill>
                            <a:schemeClr val="tx1"/>
                          </a:solidFill>
                          <a:hlinkClick r:id="rId31">
                            <a:extLst>
                              <a:ext uri="{A12FA001-AC4F-418D-AE19-62706E023703}">
                                <ahyp:hlinkClr xmlns:ahyp="http://schemas.microsoft.com/office/drawing/2018/hyperlinkcolor" val="tx"/>
                              </a:ext>
                            </a:extLst>
                          </a:hlinkClick>
                        </a:rPr>
                        <a:t>Swahili</a:t>
                      </a:r>
                      <a:endParaRPr lang="en-AU">
                        <a:solidFill>
                          <a:schemeClr val="tx1"/>
                        </a:solidFill>
                      </a:endParaRPr>
                    </a:p>
                  </a:txBody>
                  <a:tcPr/>
                </a:tc>
                <a:tc>
                  <a:txBody>
                    <a:bodyPr/>
                    <a:lstStyle/>
                    <a:p>
                      <a:pPr lvl="0">
                        <a:buNone/>
                      </a:pPr>
                      <a:r>
                        <a:rPr lang="en-AU">
                          <a:solidFill>
                            <a:schemeClr val="tx1"/>
                          </a:solidFill>
                          <a:hlinkClick r:id="rId32">
                            <a:extLst>
                              <a:ext uri="{A12FA001-AC4F-418D-AE19-62706E023703}">
                                <ahyp:hlinkClr xmlns:ahyp="http://schemas.microsoft.com/office/drawing/2018/hyperlinkcolor" val="tx"/>
                              </a:ext>
                            </a:extLst>
                          </a:hlinkClick>
                        </a:rPr>
                        <a:t>Tagalog – Filipino</a:t>
                      </a:r>
                      <a:endParaRPr lang="en-AU">
                        <a:solidFill>
                          <a:schemeClr val="tx1"/>
                        </a:solidFill>
                      </a:endParaRPr>
                    </a:p>
                  </a:txBody>
                  <a:tcPr/>
                </a:tc>
                <a:tc>
                  <a:txBody>
                    <a:bodyPr/>
                    <a:lstStyle/>
                    <a:p>
                      <a:pPr lvl="0">
                        <a:buNone/>
                      </a:pPr>
                      <a:r>
                        <a:rPr lang="en-AU">
                          <a:solidFill>
                            <a:schemeClr val="tx1"/>
                          </a:solidFill>
                          <a:hlinkClick r:id="rId33">
                            <a:extLst>
                              <a:ext uri="{A12FA001-AC4F-418D-AE19-62706E023703}">
                                <ahyp:hlinkClr xmlns:ahyp="http://schemas.microsoft.com/office/drawing/2018/hyperlinkcolor" val="tx"/>
                              </a:ext>
                            </a:extLst>
                          </a:hlinkClick>
                        </a:rPr>
                        <a:t>Tamil</a:t>
                      </a:r>
                      <a:endParaRPr lang="en-AU">
                        <a:solidFill>
                          <a:schemeClr val="tx1"/>
                        </a:solidFill>
                      </a:endParaRPr>
                    </a:p>
                  </a:txBody>
                  <a:tcPr/>
                </a:tc>
                <a:tc>
                  <a:txBody>
                    <a:bodyPr/>
                    <a:lstStyle/>
                    <a:p>
                      <a:pPr lvl="0">
                        <a:buNone/>
                      </a:pPr>
                      <a:r>
                        <a:rPr lang="en-AU">
                          <a:solidFill>
                            <a:schemeClr val="tx1"/>
                          </a:solidFill>
                          <a:hlinkClick r:id="rId34">
                            <a:extLst>
                              <a:ext uri="{A12FA001-AC4F-418D-AE19-62706E023703}">
                                <ahyp:hlinkClr xmlns:ahyp="http://schemas.microsoft.com/office/drawing/2018/hyperlinkcolor" val="tx"/>
                              </a:ext>
                            </a:extLst>
                          </a:hlinkClick>
                        </a:rPr>
                        <a:t>Thai</a:t>
                      </a:r>
                      <a:endParaRPr lang="en-AU">
                        <a:solidFill>
                          <a:schemeClr val="tx1"/>
                        </a:solidFill>
                      </a:endParaRPr>
                    </a:p>
                  </a:txBody>
                  <a:tcPr/>
                </a:tc>
                <a:tc>
                  <a:txBody>
                    <a:bodyPr/>
                    <a:lstStyle/>
                    <a:p>
                      <a:pPr lvl="0">
                        <a:buNone/>
                      </a:pPr>
                      <a:r>
                        <a:rPr lang="en-AU">
                          <a:solidFill>
                            <a:schemeClr val="tx1"/>
                          </a:solidFill>
                          <a:hlinkClick r:id="rId35">
                            <a:extLst>
                              <a:ext uri="{A12FA001-AC4F-418D-AE19-62706E023703}">
                                <ahyp:hlinkClr xmlns:ahyp="http://schemas.microsoft.com/office/drawing/2018/hyperlinkcolor" val="tx"/>
                              </a:ext>
                            </a:extLst>
                          </a:hlinkClick>
                        </a:rPr>
                        <a:t>Traditional Chinese</a:t>
                      </a:r>
                      <a:endParaRPr lang="en-AU">
                        <a:solidFill>
                          <a:schemeClr val="tx1"/>
                        </a:solidFill>
                      </a:endParaRPr>
                    </a:p>
                  </a:txBody>
                  <a:tcPr/>
                </a:tc>
                <a:tc>
                  <a:txBody>
                    <a:bodyPr/>
                    <a:lstStyle/>
                    <a:p>
                      <a:pPr lvl="0">
                        <a:buNone/>
                      </a:pPr>
                      <a:r>
                        <a:rPr lang="en-AU">
                          <a:solidFill>
                            <a:schemeClr val="tx1"/>
                          </a:solidFill>
                          <a:hlinkClick r:id="rId36">
                            <a:extLst>
                              <a:ext uri="{A12FA001-AC4F-418D-AE19-62706E023703}">
                                <ahyp:hlinkClr xmlns:ahyp="http://schemas.microsoft.com/office/drawing/2018/hyperlinkcolor" val="tx"/>
                              </a:ext>
                            </a:extLst>
                          </a:hlinkClick>
                        </a:rPr>
                        <a:t>Turkish</a:t>
                      </a:r>
                      <a:endParaRPr lang="en-AU">
                        <a:solidFill>
                          <a:schemeClr val="tx1"/>
                        </a:solidFill>
                      </a:endParaRPr>
                    </a:p>
                  </a:txBody>
                  <a:tcPr/>
                </a:tc>
                <a:tc>
                  <a:txBody>
                    <a:bodyPr/>
                    <a:lstStyle/>
                    <a:p>
                      <a:pPr lvl="0">
                        <a:buNone/>
                      </a:pPr>
                      <a:r>
                        <a:rPr lang="en-AU">
                          <a:solidFill>
                            <a:schemeClr val="tx1"/>
                          </a:solidFill>
                          <a:hlinkClick r:id="rId37">
                            <a:extLst>
                              <a:ext uri="{A12FA001-AC4F-418D-AE19-62706E023703}">
                                <ahyp:hlinkClr xmlns:ahyp="http://schemas.microsoft.com/office/drawing/2018/hyperlinkcolor" val="tx"/>
                              </a:ext>
                            </a:extLst>
                          </a:hlinkClick>
                        </a:rPr>
                        <a:t>Urdu</a:t>
                      </a:r>
                      <a:endParaRPr lang="en-AU">
                        <a:solidFill>
                          <a:schemeClr val="tx1"/>
                        </a:solidFill>
                      </a:endParaRPr>
                    </a:p>
                  </a:txBody>
                  <a:tcPr/>
                </a:tc>
                <a:extLst>
                  <a:ext uri="{0D108BD9-81ED-4DB2-BD59-A6C34878D82A}">
                    <a16:rowId xmlns:a16="http://schemas.microsoft.com/office/drawing/2014/main" val="3681114139"/>
                  </a:ext>
                </a:extLst>
              </a:tr>
              <a:tr h="370838">
                <a:tc>
                  <a:txBody>
                    <a:bodyPr/>
                    <a:lstStyle/>
                    <a:p>
                      <a:pPr lvl="0">
                        <a:buNone/>
                      </a:pPr>
                      <a:r>
                        <a:rPr lang="en-AU">
                          <a:solidFill>
                            <a:schemeClr val="tx1"/>
                          </a:solidFill>
                          <a:hlinkClick r:id="rId38">
                            <a:extLst>
                              <a:ext uri="{A12FA001-AC4F-418D-AE19-62706E023703}">
                                <ahyp:hlinkClr xmlns:ahyp="http://schemas.microsoft.com/office/drawing/2018/hyperlinkcolor" val="tx"/>
                              </a:ext>
                            </a:extLst>
                          </a:hlinkClick>
                        </a:rPr>
                        <a:t>Vietnamese</a:t>
                      </a:r>
                      <a:endParaRPr lang="en-AU">
                        <a:solidFill>
                          <a:schemeClr val="tx1"/>
                        </a:solidFill>
                      </a:endParaRPr>
                    </a:p>
                  </a:txBody>
                  <a:tcPr/>
                </a:tc>
                <a:tc>
                  <a:txBody>
                    <a:bodyPr/>
                    <a:lstStyle/>
                    <a:p>
                      <a:pPr lvl="0">
                        <a:buNone/>
                      </a:pPr>
                      <a:endParaRPr lang="en-AU">
                        <a:solidFill>
                          <a:schemeClr val="tx1"/>
                        </a:solidFill>
                      </a:endParaRPr>
                    </a:p>
                  </a:txBody>
                  <a:tcPr/>
                </a:tc>
                <a:tc>
                  <a:txBody>
                    <a:bodyPr/>
                    <a:lstStyle/>
                    <a:p>
                      <a:pPr lvl="0">
                        <a:buNone/>
                      </a:pPr>
                      <a:endParaRPr lang="en-AU">
                        <a:solidFill>
                          <a:schemeClr val="tx1"/>
                        </a:solidFill>
                      </a:endParaRPr>
                    </a:p>
                  </a:txBody>
                  <a:tcPr/>
                </a:tc>
                <a:tc>
                  <a:txBody>
                    <a:bodyPr/>
                    <a:lstStyle/>
                    <a:p>
                      <a:pPr lvl="0">
                        <a:buNone/>
                      </a:pPr>
                      <a:endParaRPr lang="en-AU">
                        <a:solidFill>
                          <a:schemeClr val="tx1"/>
                        </a:solidFill>
                      </a:endParaRPr>
                    </a:p>
                  </a:txBody>
                  <a:tcPr/>
                </a:tc>
                <a:tc>
                  <a:txBody>
                    <a:bodyPr/>
                    <a:lstStyle/>
                    <a:p>
                      <a:pPr lvl="0">
                        <a:buNone/>
                      </a:pPr>
                      <a:endParaRPr lang="en-AU">
                        <a:solidFill>
                          <a:schemeClr val="tx1"/>
                        </a:solidFill>
                      </a:endParaRPr>
                    </a:p>
                  </a:txBody>
                  <a:tcPr/>
                </a:tc>
                <a:tc>
                  <a:txBody>
                    <a:bodyPr/>
                    <a:lstStyle/>
                    <a:p>
                      <a:pPr lvl="0">
                        <a:buNone/>
                      </a:pPr>
                      <a:endParaRPr lang="en-AU">
                        <a:solidFill>
                          <a:schemeClr val="tx1"/>
                        </a:solidFill>
                      </a:endParaRPr>
                    </a:p>
                  </a:txBody>
                  <a:tcPr/>
                </a:tc>
                <a:tc>
                  <a:txBody>
                    <a:bodyPr/>
                    <a:lstStyle/>
                    <a:p>
                      <a:pPr lvl="0">
                        <a:buNone/>
                      </a:pPr>
                      <a:endParaRPr lang="en-AU">
                        <a:solidFill>
                          <a:schemeClr val="tx1"/>
                        </a:solidFill>
                      </a:endParaRPr>
                    </a:p>
                  </a:txBody>
                  <a:tcPr/>
                </a:tc>
                <a:extLst>
                  <a:ext uri="{0D108BD9-81ED-4DB2-BD59-A6C34878D82A}">
                    <a16:rowId xmlns:a16="http://schemas.microsoft.com/office/drawing/2014/main" val="3599618644"/>
                  </a:ext>
                </a:extLst>
              </a:tr>
            </a:tbl>
          </a:graphicData>
        </a:graphic>
      </p:graphicFrame>
      <p:sp>
        <p:nvSpPr>
          <p:cNvPr id="12" name="TextBox 11">
            <a:extLst>
              <a:ext uri="{FF2B5EF4-FFF2-40B4-BE49-F238E27FC236}">
                <a16:creationId xmlns:a16="http://schemas.microsoft.com/office/drawing/2014/main" id="{DBE7D18E-50FF-426F-8798-33B4FDF89C82}"/>
              </a:ext>
            </a:extLst>
          </p:cNvPr>
          <p:cNvSpPr txBox="1"/>
          <p:nvPr/>
        </p:nvSpPr>
        <p:spPr>
          <a:xfrm>
            <a:off x="587376" y="1089025"/>
            <a:ext cx="3341158" cy="1459887"/>
          </a:xfrm>
          <a:prstGeom prst="rect">
            <a:avLst/>
          </a:prstGeom>
          <a:noFill/>
        </p:spPr>
        <p:txBody>
          <a:bodyPr wrap="square" lIns="0" tIns="0" rIns="0" bIns="0" rtlCol="0">
            <a:spAutoFit/>
          </a:bodyPr>
          <a:lstStyle/>
          <a:p>
            <a:pPr algn="l">
              <a:lnSpc>
                <a:spcPct val="90000"/>
              </a:lnSpc>
              <a:spcAft>
                <a:spcPts val="800"/>
              </a:spcAft>
            </a:pPr>
            <a:r>
              <a:rPr lang="en-AU" sz="1400"/>
              <a:t>The below links provide access to the Australian Government’s COVID-19 Vaccine Resource Hub. Here you can download additional videos, audio files, social content and posters.</a:t>
            </a:r>
          </a:p>
          <a:p>
            <a:pPr algn="l">
              <a:lnSpc>
                <a:spcPct val="90000"/>
              </a:lnSpc>
              <a:spcAft>
                <a:spcPts val="800"/>
              </a:spcAft>
            </a:pPr>
            <a:r>
              <a:rPr lang="en-AU" sz="1400"/>
              <a:t>Content can be downloaded by clicking on the arrow below each piece of content.</a:t>
            </a:r>
          </a:p>
        </p:txBody>
      </p:sp>
      <p:pic>
        <p:nvPicPr>
          <p:cNvPr id="4" name="Picture 3">
            <a:extLst>
              <a:ext uri="{FF2B5EF4-FFF2-40B4-BE49-F238E27FC236}">
                <a16:creationId xmlns:a16="http://schemas.microsoft.com/office/drawing/2014/main" id="{A2E1442B-2B92-4572-9364-63B80588E7BC}"/>
              </a:ext>
            </a:extLst>
          </p:cNvPr>
          <p:cNvPicPr>
            <a:picLocks noChangeAspect="1"/>
          </p:cNvPicPr>
          <p:nvPr/>
        </p:nvPicPr>
        <p:blipFill rotWithShape="1">
          <a:blip r:embed="rId39" cstate="email">
            <a:extLst>
              <a:ext uri="{28A0092B-C50C-407E-A947-70E740481C1C}">
                <a14:useLocalDpi xmlns:a14="http://schemas.microsoft.com/office/drawing/2010/main"/>
              </a:ext>
            </a:extLst>
          </a:blip>
          <a:srcRect/>
          <a:stretch/>
        </p:blipFill>
        <p:spPr>
          <a:xfrm>
            <a:off x="4453467" y="1089025"/>
            <a:ext cx="1692496" cy="1637311"/>
          </a:xfrm>
          <a:prstGeom prst="rect">
            <a:avLst/>
          </a:prstGeom>
        </p:spPr>
      </p:pic>
      <p:sp>
        <p:nvSpPr>
          <p:cNvPr id="5" name="Oval 4">
            <a:extLst>
              <a:ext uri="{FF2B5EF4-FFF2-40B4-BE49-F238E27FC236}">
                <a16:creationId xmlns:a16="http://schemas.microsoft.com/office/drawing/2014/main" id="{C3E7C758-36D2-4E3A-A0A4-1D60DABCEB48}"/>
              </a:ext>
            </a:extLst>
          </p:cNvPr>
          <p:cNvSpPr/>
          <p:nvPr/>
        </p:nvSpPr>
        <p:spPr>
          <a:xfrm>
            <a:off x="5680296" y="2413070"/>
            <a:ext cx="465667" cy="457200"/>
          </a:xfrm>
          <a:prstGeom prst="ellipse">
            <a:avLst/>
          </a:prstGeom>
          <a:noFill/>
          <a:ln w="28575">
            <a:solidFill>
              <a:srgbClr val="F47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Box 18">
            <a:extLst>
              <a:ext uri="{FF2B5EF4-FFF2-40B4-BE49-F238E27FC236}">
                <a16:creationId xmlns:a16="http://schemas.microsoft.com/office/drawing/2014/main" id="{3C6148FB-404D-429E-86AD-70376FD10E73}"/>
              </a:ext>
            </a:extLst>
          </p:cNvPr>
          <p:cNvSpPr txBox="1"/>
          <p:nvPr/>
        </p:nvSpPr>
        <p:spPr>
          <a:xfrm>
            <a:off x="577321" y="2941114"/>
            <a:ext cx="6096000" cy="307777"/>
          </a:xfrm>
          <a:prstGeom prst="rect">
            <a:avLst/>
          </a:prstGeom>
          <a:noFill/>
        </p:spPr>
        <p:txBody>
          <a:bodyPr wrap="square">
            <a:spAutoFit/>
          </a:bodyPr>
          <a:lstStyle/>
          <a:p>
            <a:r>
              <a:rPr lang="en-AU" sz="1400" b="1"/>
              <a:t>Links: </a:t>
            </a:r>
            <a:endParaRPr lang="en-AU" sz="1400"/>
          </a:p>
        </p:txBody>
      </p:sp>
    </p:spTree>
    <p:extLst>
      <p:ext uri="{BB962C8B-B14F-4D97-AF65-F5344CB8AC3E}">
        <p14:creationId xmlns:p14="http://schemas.microsoft.com/office/powerpoint/2010/main" val="1209580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3A32CB-A4B8-4BAC-9590-0FDD2F45BEC3}"/>
              </a:ext>
            </a:extLst>
          </p:cNvPr>
          <p:cNvSpPr/>
          <p:nvPr/>
        </p:nvSpPr>
        <p:spPr>
          <a:xfrm>
            <a:off x="0" y="-1"/>
            <a:ext cx="12192000" cy="78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AU">
                <a:latin typeface="Arial"/>
                <a:cs typeface="Arial"/>
              </a:rPr>
              <a:t>         </a:t>
            </a:r>
            <a:endParaRPr lang="en-AU" sz="2000" b="0"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7CB3C48-C12E-4D39-8B74-136FC59A808E}"/>
              </a:ext>
            </a:extLst>
          </p:cNvPr>
          <p:cNvSpPr txBox="1"/>
          <p:nvPr/>
        </p:nvSpPr>
        <p:spPr>
          <a:xfrm>
            <a:off x="586800" y="180000"/>
            <a:ext cx="11037358" cy="400110"/>
          </a:xfrm>
          <a:prstGeom prst="rect">
            <a:avLst/>
          </a:prstGeom>
          <a:noFill/>
        </p:spPr>
        <p:txBody>
          <a:bodyPr wrap="square">
            <a:spAutoFit/>
          </a:bodyPr>
          <a:lstStyle/>
          <a:p>
            <a:r>
              <a:rPr lang="en-US" sz="2000">
                <a:solidFill>
                  <a:schemeClr val="bg1"/>
                </a:solidFill>
                <a:cs typeface="Arial"/>
              </a:rPr>
              <a:t>COVID-19 Vaccination Program</a:t>
            </a:r>
            <a:r>
              <a:rPr lang="en-US" sz="2000" b="0">
                <a:solidFill>
                  <a:schemeClr val="bg1"/>
                </a:solidFill>
                <a:cs typeface="Arial"/>
              </a:rPr>
              <a:t>: SBS Coronavirus Portal</a:t>
            </a:r>
            <a:endParaRPr lang="en-AU" sz="2000">
              <a:solidFill>
                <a:schemeClr val="bg1"/>
              </a:solidFill>
            </a:endParaRPr>
          </a:p>
        </p:txBody>
      </p:sp>
      <p:sp>
        <p:nvSpPr>
          <p:cNvPr id="5" name="TextBox 4">
            <a:extLst>
              <a:ext uri="{FF2B5EF4-FFF2-40B4-BE49-F238E27FC236}">
                <a16:creationId xmlns:a16="http://schemas.microsoft.com/office/drawing/2014/main" id="{392CA494-F430-4D9A-ACCA-3983B0E5F08C}"/>
              </a:ext>
            </a:extLst>
          </p:cNvPr>
          <p:cNvSpPr txBox="1"/>
          <p:nvPr/>
        </p:nvSpPr>
        <p:spPr>
          <a:xfrm>
            <a:off x="586800" y="1090800"/>
            <a:ext cx="11010016" cy="387798"/>
          </a:xfrm>
          <a:prstGeom prst="rect">
            <a:avLst/>
          </a:prstGeom>
          <a:noFill/>
        </p:spPr>
        <p:txBody>
          <a:bodyPr wrap="square" lIns="0" tIns="0" rIns="0" bIns="0" rtlCol="0">
            <a:spAutoFit/>
          </a:bodyPr>
          <a:lstStyle/>
          <a:p>
            <a:pPr algn="l">
              <a:lnSpc>
                <a:spcPct val="90000"/>
              </a:lnSpc>
              <a:spcAft>
                <a:spcPts val="800"/>
              </a:spcAft>
            </a:pPr>
            <a:r>
              <a:rPr lang="en-US" sz="1400"/>
              <a:t>In conjunction with the latest information on nsw.gov.au, SBS also has information about COVID-19 vaccines and COVID-19 updates available in more than 60 languages.</a:t>
            </a:r>
            <a:endParaRPr lang="en-AU" sz="1400"/>
          </a:p>
        </p:txBody>
      </p:sp>
      <p:sp>
        <p:nvSpPr>
          <p:cNvPr id="11" name="TextBox 10">
            <a:extLst>
              <a:ext uri="{FF2B5EF4-FFF2-40B4-BE49-F238E27FC236}">
                <a16:creationId xmlns:a16="http://schemas.microsoft.com/office/drawing/2014/main" id="{09040ECD-6A1A-4774-AC42-0D7430F7610C}"/>
              </a:ext>
            </a:extLst>
          </p:cNvPr>
          <p:cNvSpPr txBox="1"/>
          <p:nvPr/>
        </p:nvSpPr>
        <p:spPr>
          <a:xfrm>
            <a:off x="7226612" y="5648811"/>
            <a:ext cx="4068762" cy="461665"/>
          </a:xfrm>
          <a:prstGeom prst="rect">
            <a:avLst/>
          </a:prstGeom>
          <a:noFill/>
        </p:spPr>
        <p:txBody>
          <a:bodyPr wrap="square">
            <a:spAutoFit/>
          </a:bodyPr>
          <a:lstStyle/>
          <a:p>
            <a:r>
              <a:rPr lang="en-AU" sz="1200" b="1">
                <a:hlinkClick r:id="rId3">
                  <a:extLst>
                    <a:ext uri="{A12FA001-AC4F-418D-AE19-62706E023703}">
                      <ahyp:hlinkClr xmlns:ahyp="http://schemas.microsoft.com/office/drawing/2018/hyperlinkcolor" val="tx"/>
                    </a:ext>
                  </a:extLst>
                </a:hlinkClick>
              </a:rPr>
              <a:t>Link: </a:t>
            </a:r>
            <a:r>
              <a:rPr lang="en-AU" sz="1200">
                <a:hlinkClick r:id="rId3">
                  <a:extLst>
                    <a:ext uri="{A12FA001-AC4F-418D-AE19-62706E023703}">
                      <ahyp:hlinkClr xmlns:ahyp="http://schemas.microsoft.com/office/drawing/2018/hyperlinkcolor" val="tx"/>
                    </a:ext>
                  </a:extLst>
                </a:hlinkClick>
              </a:rPr>
              <a:t>sbs.com.au/language/</a:t>
            </a:r>
            <a:r>
              <a:rPr lang="en-AU" sz="1200" err="1">
                <a:hlinkClick r:id="rId3">
                  <a:extLst>
                    <a:ext uri="{A12FA001-AC4F-418D-AE19-62706E023703}">
                      <ahyp:hlinkClr xmlns:ahyp="http://schemas.microsoft.com/office/drawing/2018/hyperlinkcolor" val="tx"/>
                    </a:ext>
                  </a:extLst>
                </a:hlinkClick>
              </a:rPr>
              <a:t>english</a:t>
            </a:r>
            <a:r>
              <a:rPr lang="en-AU" sz="1200">
                <a:hlinkClick r:id="rId3">
                  <a:extLst>
                    <a:ext uri="{A12FA001-AC4F-418D-AE19-62706E023703}">
                      <ahyp:hlinkClr xmlns:ahyp="http://schemas.microsoft.com/office/drawing/2018/hyperlinkcolor" val="tx"/>
                    </a:ext>
                  </a:extLst>
                </a:hlinkClick>
              </a:rPr>
              <a:t>/coronavirus-vaccine-rollout-in-</a:t>
            </a:r>
            <a:r>
              <a:rPr lang="en-AU" sz="1200" err="1">
                <a:hlinkClick r:id="rId3">
                  <a:extLst>
                    <a:ext uri="{A12FA001-AC4F-418D-AE19-62706E023703}">
                      <ahyp:hlinkClr xmlns:ahyp="http://schemas.microsoft.com/office/drawing/2018/hyperlinkcolor" val="tx"/>
                    </a:ext>
                  </a:extLst>
                </a:hlinkClick>
              </a:rPr>
              <a:t>australia</a:t>
            </a:r>
            <a:r>
              <a:rPr lang="en-AU" sz="1200">
                <a:hlinkClick r:id="rId3">
                  <a:extLst>
                    <a:ext uri="{A12FA001-AC4F-418D-AE19-62706E023703}">
                      <ahyp:hlinkClr xmlns:ahyp="http://schemas.microsoft.com/office/drawing/2018/hyperlinkcolor" val="tx"/>
                    </a:ext>
                  </a:extLst>
                </a:hlinkClick>
              </a:rPr>
              <a:t>-in-your-language </a:t>
            </a:r>
            <a:endParaRPr lang="en-AU" sz="1200"/>
          </a:p>
        </p:txBody>
      </p:sp>
      <p:sp>
        <p:nvSpPr>
          <p:cNvPr id="13" name="TextBox 12">
            <a:extLst>
              <a:ext uri="{FF2B5EF4-FFF2-40B4-BE49-F238E27FC236}">
                <a16:creationId xmlns:a16="http://schemas.microsoft.com/office/drawing/2014/main" id="{73BE4363-BE61-4A1B-AD03-CF10A7AE9AD0}"/>
              </a:ext>
            </a:extLst>
          </p:cNvPr>
          <p:cNvSpPr txBox="1"/>
          <p:nvPr/>
        </p:nvSpPr>
        <p:spPr>
          <a:xfrm>
            <a:off x="494175" y="5241609"/>
            <a:ext cx="5129877" cy="276999"/>
          </a:xfrm>
          <a:prstGeom prst="rect">
            <a:avLst/>
          </a:prstGeom>
          <a:noFill/>
        </p:spPr>
        <p:txBody>
          <a:bodyPr wrap="square">
            <a:spAutoFit/>
          </a:bodyPr>
          <a:lstStyle/>
          <a:p>
            <a:r>
              <a:rPr lang="en-AU" sz="1200" b="1">
                <a:hlinkClick r:id="rId4">
                  <a:extLst>
                    <a:ext uri="{A12FA001-AC4F-418D-AE19-62706E023703}">
                      <ahyp:hlinkClr xmlns:ahyp="http://schemas.microsoft.com/office/drawing/2018/hyperlinkcolor" val="tx"/>
                    </a:ext>
                  </a:extLst>
                </a:hlinkClick>
              </a:rPr>
              <a:t>Link: </a:t>
            </a:r>
            <a:r>
              <a:rPr lang="en-AU" sz="1200">
                <a:hlinkClick r:id="rId4">
                  <a:extLst>
                    <a:ext uri="{A12FA001-AC4F-418D-AE19-62706E023703}">
                      <ahyp:hlinkClr xmlns:ahyp="http://schemas.microsoft.com/office/drawing/2018/hyperlinkcolor" val="tx"/>
                    </a:ext>
                  </a:extLst>
                </a:hlinkClick>
              </a:rPr>
              <a:t>sbs.com.au/language/coronavirus</a:t>
            </a:r>
            <a:r>
              <a:rPr lang="en-AU" sz="1200"/>
              <a:t> </a:t>
            </a:r>
          </a:p>
        </p:txBody>
      </p:sp>
      <p:pic>
        <p:nvPicPr>
          <p:cNvPr id="14" name="Picture 13">
            <a:extLst>
              <a:ext uri="{FF2B5EF4-FFF2-40B4-BE49-F238E27FC236}">
                <a16:creationId xmlns:a16="http://schemas.microsoft.com/office/drawing/2014/main" id="{C8824D89-93CC-47B7-B983-D827DF64F5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3739" y="1972814"/>
            <a:ext cx="1994509" cy="3545794"/>
          </a:xfrm>
          <a:prstGeom prst="rect">
            <a:avLst/>
          </a:prstGeom>
        </p:spPr>
      </p:pic>
      <p:pic>
        <p:nvPicPr>
          <p:cNvPr id="3" name="Picture 2">
            <a:extLst>
              <a:ext uri="{FF2B5EF4-FFF2-40B4-BE49-F238E27FC236}">
                <a16:creationId xmlns:a16="http://schemas.microsoft.com/office/drawing/2014/main" id="{8738425C-4D94-4316-816D-F6383270DEE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4782" y="2375650"/>
            <a:ext cx="3819310" cy="2103217"/>
          </a:xfrm>
          <a:prstGeom prst="rect">
            <a:avLst/>
          </a:prstGeom>
        </p:spPr>
      </p:pic>
    </p:spTree>
    <p:extLst>
      <p:ext uri="{BB962C8B-B14F-4D97-AF65-F5344CB8AC3E}">
        <p14:creationId xmlns:p14="http://schemas.microsoft.com/office/powerpoint/2010/main" val="115928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34B62-27AB-4436-A1FE-B5F6EC7E4956}"/>
              </a:ext>
            </a:extLst>
          </p:cNvPr>
          <p:cNvSpPr>
            <a:spLocks noGrp="1"/>
          </p:cNvSpPr>
          <p:nvPr>
            <p:ph type="title"/>
          </p:nvPr>
        </p:nvSpPr>
        <p:spPr>
          <a:xfrm>
            <a:off x="548875" y="1847756"/>
            <a:ext cx="9506673" cy="1181862"/>
          </a:xfrm>
        </p:spPr>
        <p:txBody>
          <a:bodyPr/>
          <a:lstStyle/>
          <a:p>
            <a:r>
              <a:rPr lang="en-AU"/>
              <a:t>COVID safe behaviours content</a:t>
            </a:r>
          </a:p>
        </p:txBody>
      </p:sp>
      <p:sp>
        <p:nvSpPr>
          <p:cNvPr id="3" name="TextBox 2">
            <a:extLst>
              <a:ext uri="{FF2B5EF4-FFF2-40B4-BE49-F238E27FC236}">
                <a16:creationId xmlns:a16="http://schemas.microsoft.com/office/drawing/2014/main" id="{F2CE3EC5-F9B3-4DD1-BFD5-202B8876547C}"/>
              </a:ext>
            </a:extLst>
          </p:cNvPr>
          <p:cNvSpPr txBox="1"/>
          <p:nvPr/>
        </p:nvSpPr>
        <p:spPr>
          <a:xfrm>
            <a:off x="721894" y="3593880"/>
            <a:ext cx="4215865" cy="2269339"/>
          </a:xfrm>
          <a:prstGeom prst="rect">
            <a:avLst/>
          </a:prstGeom>
          <a:noFill/>
        </p:spPr>
        <p:txBody>
          <a:bodyPr wrap="square" lIns="0" tIns="0" rIns="0" bIns="0" rtlCol="0" anchor="t">
            <a:spAutoFit/>
          </a:bodyPr>
          <a:lstStyle/>
          <a:p>
            <a:pPr>
              <a:lnSpc>
                <a:spcPct val="90000"/>
              </a:lnSpc>
              <a:spcAft>
                <a:spcPts val="800"/>
              </a:spcAft>
            </a:pPr>
            <a:r>
              <a:rPr lang="en-AU" sz="1400">
                <a:solidFill>
                  <a:schemeClr val="bg1"/>
                </a:solidFill>
              </a:rPr>
              <a:t>Following pages include: </a:t>
            </a:r>
          </a:p>
          <a:p>
            <a:pPr>
              <a:lnSpc>
                <a:spcPct val="90000"/>
              </a:lnSpc>
              <a:spcAft>
                <a:spcPts val="800"/>
              </a:spcAft>
            </a:pPr>
            <a:r>
              <a:rPr lang="en-AU" sz="1400">
                <a:solidFill>
                  <a:schemeClr val="bg1"/>
                </a:solidFill>
              </a:rPr>
              <a:t>- Newsletter content</a:t>
            </a:r>
            <a:endParaRPr lang="en-AU" sz="1400">
              <a:solidFill>
                <a:schemeClr val="bg1"/>
              </a:solidFill>
              <a:cs typeface="Arial"/>
            </a:endParaRPr>
          </a:p>
          <a:p>
            <a:pPr>
              <a:lnSpc>
                <a:spcPct val="90000"/>
              </a:lnSpc>
              <a:spcAft>
                <a:spcPts val="800"/>
              </a:spcAft>
            </a:pPr>
            <a:r>
              <a:rPr lang="en-AU" sz="1400">
                <a:solidFill>
                  <a:schemeClr val="bg1"/>
                </a:solidFill>
              </a:rPr>
              <a:t>- Check-in resources</a:t>
            </a:r>
            <a:endParaRPr lang="en-AU" sz="1400">
              <a:solidFill>
                <a:schemeClr val="bg1"/>
              </a:solidFill>
              <a:cs typeface="Arial"/>
            </a:endParaRPr>
          </a:p>
          <a:p>
            <a:pPr>
              <a:lnSpc>
                <a:spcPct val="90000"/>
              </a:lnSpc>
              <a:spcAft>
                <a:spcPts val="800"/>
              </a:spcAft>
            </a:pPr>
            <a:r>
              <a:rPr lang="en-AU" sz="1400">
                <a:solidFill>
                  <a:schemeClr val="bg1"/>
                </a:solidFill>
                <a:ea typeface="+mn-lt"/>
                <a:cs typeface="+mn-lt"/>
              </a:rPr>
              <a:t>- Symptoms, testing and isolation resources</a:t>
            </a:r>
            <a:endParaRPr lang="en-AU">
              <a:solidFill>
                <a:schemeClr val="bg1"/>
              </a:solidFill>
            </a:endParaRPr>
          </a:p>
          <a:p>
            <a:pPr>
              <a:lnSpc>
                <a:spcPct val="90000"/>
              </a:lnSpc>
              <a:spcAft>
                <a:spcPts val="800"/>
              </a:spcAft>
            </a:pPr>
            <a:r>
              <a:rPr lang="en-AU" sz="1400">
                <a:solidFill>
                  <a:schemeClr val="bg1"/>
                </a:solidFill>
                <a:cs typeface="Arial"/>
              </a:rPr>
              <a:t>- Hand washing resources</a:t>
            </a:r>
          </a:p>
          <a:p>
            <a:pPr>
              <a:lnSpc>
                <a:spcPct val="90000"/>
              </a:lnSpc>
              <a:spcAft>
                <a:spcPts val="800"/>
              </a:spcAft>
            </a:pPr>
            <a:r>
              <a:rPr lang="en-AU" sz="1400">
                <a:solidFill>
                  <a:schemeClr val="bg1"/>
                </a:solidFill>
                <a:cs typeface="Arial"/>
              </a:rPr>
              <a:t>- Wearing a mask and physical distancing resources</a:t>
            </a:r>
          </a:p>
          <a:p>
            <a:pPr>
              <a:lnSpc>
                <a:spcPct val="90000"/>
              </a:lnSpc>
              <a:spcAft>
                <a:spcPts val="800"/>
              </a:spcAft>
            </a:pPr>
            <a:r>
              <a:rPr lang="en-AU" sz="1400">
                <a:solidFill>
                  <a:schemeClr val="bg1"/>
                </a:solidFill>
                <a:cs typeface="Arial"/>
              </a:rPr>
              <a:t>- COVID-19 information (in-language)</a:t>
            </a:r>
          </a:p>
          <a:p>
            <a:pPr>
              <a:lnSpc>
                <a:spcPct val="90000"/>
              </a:lnSpc>
              <a:spcAft>
                <a:spcPts val="800"/>
              </a:spcAft>
            </a:pPr>
            <a:endParaRPr lang="en-AU" sz="1400">
              <a:solidFill>
                <a:schemeClr val="bg1"/>
              </a:solidFill>
              <a:cs typeface="Arial"/>
            </a:endParaRPr>
          </a:p>
        </p:txBody>
      </p:sp>
    </p:spTree>
    <p:extLst>
      <p:ext uri="{BB962C8B-B14F-4D97-AF65-F5344CB8AC3E}">
        <p14:creationId xmlns:p14="http://schemas.microsoft.com/office/powerpoint/2010/main" val="2232269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3A32CB-A4B8-4BAC-9590-0FDD2F45BEC3}"/>
              </a:ext>
            </a:extLst>
          </p:cNvPr>
          <p:cNvSpPr/>
          <p:nvPr/>
        </p:nvSpPr>
        <p:spPr>
          <a:xfrm>
            <a:off x="0" y="-1"/>
            <a:ext cx="12192000" cy="78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AU">
                <a:latin typeface="Arial"/>
                <a:cs typeface="Arial"/>
              </a:rPr>
              <a:t>         </a:t>
            </a:r>
            <a:endParaRPr lang="en-AU" sz="2000" b="0"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7CB3C48-C12E-4D39-8B74-136FC59A808E}"/>
              </a:ext>
            </a:extLst>
          </p:cNvPr>
          <p:cNvSpPr txBox="1"/>
          <p:nvPr/>
        </p:nvSpPr>
        <p:spPr>
          <a:xfrm>
            <a:off x="586800" y="180000"/>
            <a:ext cx="11037358" cy="400110"/>
          </a:xfrm>
          <a:prstGeom prst="rect">
            <a:avLst/>
          </a:prstGeom>
          <a:noFill/>
        </p:spPr>
        <p:txBody>
          <a:bodyPr wrap="square" lIns="91440" tIns="45720" rIns="91440" bIns="45720" anchor="t">
            <a:spAutoFit/>
          </a:bodyPr>
          <a:lstStyle/>
          <a:p>
            <a:r>
              <a:rPr lang="en-US" sz="2000" b="0">
                <a:solidFill>
                  <a:schemeClr val="bg1"/>
                </a:solidFill>
                <a:cs typeface="Arial"/>
              </a:rPr>
              <a:t>Community communication: </a:t>
            </a:r>
            <a:r>
              <a:rPr lang="en-US" sz="2000">
                <a:solidFill>
                  <a:schemeClr val="bg1"/>
                </a:solidFill>
                <a:cs typeface="Arial"/>
              </a:rPr>
              <a:t>newsletter/website content</a:t>
            </a:r>
            <a:endParaRPr lang="en-AU" sz="2000">
              <a:solidFill>
                <a:schemeClr val="bg1"/>
              </a:solidFill>
            </a:endParaRPr>
          </a:p>
        </p:txBody>
      </p:sp>
      <p:sp>
        <p:nvSpPr>
          <p:cNvPr id="19" name="TextBox 18">
            <a:extLst>
              <a:ext uri="{FF2B5EF4-FFF2-40B4-BE49-F238E27FC236}">
                <a16:creationId xmlns:a16="http://schemas.microsoft.com/office/drawing/2014/main" id="{CD390E27-D919-4DC8-9709-B0AF0EA8EA9B}"/>
              </a:ext>
            </a:extLst>
          </p:cNvPr>
          <p:cNvSpPr txBox="1"/>
          <p:nvPr/>
        </p:nvSpPr>
        <p:spPr>
          <a:xfrm>
            <a:off x="594000" y="1094400"/>
            <a:ext cx="5502000" cy="4893647"/>
          </a:xfrm>
          <a:prstGeom prst="rect">
            <a:avLst/>
          </a:prstGeom>
          <a:noFill/>
        </p:spPr>
        <p:txBody>
          <a:bodyPr wrap="square" lIns="91440" tIns="45720" rIns="91440" bIns="45720" anchor="t">
            <a:spAutoFit/>
          </a:bodyPr>
          <a:lstStyle/>
          <a:p>
            <a:pPr algn="l">
              <a:lnSpc>
                <a:spcPct val="90000"/>
              </a:lnSpc>
              <a:spcAft>
                <a:spcPts val="800"/>
              </a:spcAft>
            </a:pPr>
            <a:r>
              <a:rPr lang="en-AU" sz="1400" b="1"/>
              <a:t>Here’s how you can help NSW stay COVID safe</a:t>
            </a:r>
          </a:p>
          <a:p>
            <a:pPr>
              <a:lnSpc>
                <a:spcPct val="90000"/>
              </a:lnSpc>
              <a:spcAft>
                <a:spcPts val="800"/>
              </a:spcAft>
            </a:pPr>
            <a:r>
              <a:rPr lang="en-AU" sz="1400"/>
              <a:t>COVID-19 vaccinations have started in NSW. Although vaccination is an important part of helping protect against COVID-19, it’s just one piece of the puzzle. Continuing to maintain COVID safe behaviours is just as vital.</a:t>
            </a:r>
            <a:endParaRPr lang="en-AU" sz="1400">
              <a:cs typeface="Arial"/>
            </a:endParaRPr>
          </a:p>
          <a:p>
            <a:pPr algn="l">
              <a:lnSpc>
                <a:spcPct val="90000"/>
              </a:lnSpc>
              <a:spcAft>
                <a:spcPts val="800"/>
              </a:spcAft>
            </a:pPr>
            <a:r>
              <a:rPr lang="en-AU" sz="1400"/>
              <a:t>There are seven things you can do to help NSW stay COVID safe:</a:t>
            </a:r>
            <a:endParaRPr lang="en-AU" sz="1400">
              <a:cs typeface="Arial"/>
            </a:endParaRPr>
          </a:p>
          <a:p>
            <a:pPr marL="342900" indent="-342900" algn="l">
              <a:lnSpc>
                <a:spcPct val="90000"/>
              </a:lnSpc>
              <a:spcAft>
                <a:spcPts val="800"/>
              </a:spcAft>
              <a:buFont typeface="+mj-lt"/>
              <a:buAutoNum type="arabicPeriod"/>
            </a:pPr>
            <a:r>
              <a:rPr lang="en-AU" sz="1400"/>
              <a:t>Get vaccinated when it is your turn</a:t>
            </a:r>
            <a:endParaRPr lang="en-AU" sz="1400">
              <a:cs typeface="Arial"/>
            </a:endParaRPr>
          </a:p>
          <a:p>
            <a:pPr marL="342900" indent="-342900" algn="l">
              <a:lnSpc>
                <a:spcPct val="90000"/>
              </a:lnSpc>
              <a:spcAft>
                <a:spcPts val="800"/>
              </a:spcAft>
              <a:buFont typeface="+mj-lt"/>
              <a:buAutoNum type="arabicPeriod"/>
            </a:pPr>
            <a:r>
              <a:rPr lang="en-AU" sz="1400"/>
              <a:t>Check</a:t>
            </a:r>
            <a:r>
              <a:rPr lang="en-AU" sz="1400" strike="sngStrike"/>
              <a:t>-</a:t>
            </a:r>
            <a:r>
              <a:rPr lang="en-AU" sz="1400"/>
              <a:t>in and out of venues wherever you can. You can do this through the </a:t>
            </a:r>
            <a:r>
              <a:rPr lang="en-AU" sz="1400">
                <a:hlinkClick r:id="rId3">
                  <a:extLst>
                    <a:ext uri="{A12FA001-AC4F-418D-AE19-62706E023703}">
                      <ahyp:hlinkClr xmlns:ahyp="http://schemas.microsoft.com/office/drawing/2018/hyperlinkcolor" val="tx"/>
                    </a:ext>
                  </a:extLst>
                </a:hlinkClick>
              </a:rPr>
              <a:t>Service NSW app </a:t>
            </a:r>
            <a:r>
              <a:rPr lang="en-AU" sz="1400"/>
              <a:t>or other electronic record-keeping systems</a:t>
            </a:r>
            <a:endParaRPr lang="en-AU" sz="1400">
              <a:cs typeface="Arial"/>
            </a:endParaRPr>
          </a:p>
          <a:p>
            <a:pPr marL="342900" indent="-342900">
              <a:lnSpc>
                <a:spcPct val="90000"/>
              </a:lnSpc>
              <a:spcAft>
                <a:spcPts val="800"/>
              </a:spcAft>
              <a:buFont typeface="+mj-lt"/>
              <a:buAutoNum type="arabicPeriod"/>
            </a:pPr>
            <a:r>
              <a:rPr lang="en-AU" sz="1400"/>
              <a:t>Get tested immediately if you have any COVID-19 symptoms, even if mild. Self-isolate until you get a negative test result</a:t>
            </a:r>
            <a:r>
              <a:rPr lang="en-AU" sz="1400">
                <a:solidFill>
                  <a:srgbClr val="FF0000"/>
                </a:solidFill>
              </a:rPr>
              <a:t> </a:t>
            </a:r>
            <a:endParaRPr lang="en-AU" sz="1400">
              <a:solidFill>
                <a:srgbClr val="FF0000"/>
              </a:solidFill>
              <a:cs typeface="Arial"/>
            </a:endParaRPr>
          </a:p>
          <a:p>
            <a:pPr marL="342900" indent="-342900">
              <a:lnSpc>
                <a:spcPct val="90000"/>
              </a:lnSpc>
              <a:spcAft>
                <a:spcPts val="800"/>
              </a:spcAft>
              <a:buFont typeface="+mj-lt"/>
              <a:buAutoNum type="arabicPeriod"/>
            </a:pPr>
            <a:r>
              <a:rPr lang="en-AU" sz="1400"/>
              <a:t>Wash your hands regularly</a:t>
            </a:r>
            <a:endParaRPr lang="en-AU" sz="1400">
              <a:cs typeface="Arial"/>
            </a:endParaRPr>
          </a:p>
          <a:p>
            <a:pPr marL="342900" indent="-342900">
              <a:lnSpc>
                <a:spcPct val="90000"/>
              </a:lnSpc>
              <a:spcAft>
                <a:spcPts val="800"/>
              </a:spcAft>
              <a:buFont typeface="+mj-lt"/>
              <a:buAutoNum type="arabicPeriod"/>
            </a:pPr>
            <a:r>
              <a:rPr lang="en-AU" sz="1400"/>
              <a:t>Choose to go outdoors, or use large well-ventilated indoor spaces, when meeting family and friends</a:t>
            </a:r>
            <a:endParaRPr lang="en-AU" sz="1400">
              <a:cs typeface="Arial"/>
            </a:endParaRPr>
          </a:p>
          <a:p>
            <a:pPr marL="342900" indent="-342900">
              <a:lnSpc>
                <a:spcPct val="90000"/>
              </a:lnSpc>
              <a:spcAft>
                <a:spcPts val="800"/>
              </a:spcAft>
              <a:buFont typeface="+mj-lt"/>
              <a:buAutoNum type="arabicPeriod"/>
            </a:pPr>
            <a:r>
              <a:rPr lang="en-AU" sz="1400"/>
              <a:t>Physically distance where you can. It is strongly recommended to wear a face mask in situations where it’s difficult to keep your distance, such as on public transport.</a:t>
            </a:r>
            <a:endParaRPr lang="en-AU" sz="1400">
              <a:cs typeface="Arial"/>
            </a:endParaRPr>
          </a:p>
          <a:p>
            <a:pPr algn="l">
              <a:lnSpc>
                <a:spcPct val="90000"/>
              </a:lnSpc>
              <a:spcAft>
                <a:spcPts val="800"/>
              </a:spcAft>
            </a:pPr>
            <a:r>
              <a:rPr lang="en-AU" sz="1400"/>
              <a:t>If we do this we can continue to do the things we love, be with our family and friends, and help keep our community open.</a:t>
            </a:r>
            <a:endParaRPr lang="en-AU" sz="1400">
              <a:cs typeface="Arial"/>
            </a:endParaRPr>
          </a:p>
        </p:txBody>
      </p:sp>
      <p:sp>
        <p:nvSpPr>
          <p:cNvPr id="22" name="TextBox 21">
            <a:extLst>
              <a:ext uri="{FF2B5EF4-FFF2-40B4-BE49-F238E27FC236}">
                <a16:creationId xmlns:a16="http://schemas.microsoft.com/office/drawing/2014/main" id="{5C4C1248-710A-49B6-AC5D-20E57E835A4D}"/>
              </a:ext>
            </a:extLst>
          </p:cNvPr>
          <p:cNvSpPr txBox="1"/>
          <p:nvPr/>
        </p:nvSpPr>
        <p:spPr>
          <a:xfrm>
            <a:off x="7143785" y="6101090"/>
            <a:ext cx="4472686" cy="304699"/>
          </a:xfrm>
          <a:prstGeom prst="rect">
            <a:avLst/>
          </a:prstGeom>
          <a:noFill/>
        </p:spPr>
        <p:txBody>
          <a:bodyPr wrap="square" lIns="0" tIns="0" rIns="0" bIns="0" rtlCol="0">
            <a:spAutoFit/>
          </a:bodyPr>
          <a:lstStyle/>
          <a:p>
            <a:pPr algn="l">
              <a:lnSpc>
                <a:spcPct val="90000"/>
              </a:lnSpc>
              <a:spcAft>
                <a:spcPts val="800"/>
              </a:spcAft>
            </a:pPr>
            <a:r>
              <a:rPr lang="en-AU" sz="1100"/>
              <a:t>Note: The following pages have links to translated content for COVID safe behaviours </a:t>
            </a:r>
          </a:p>
        </p:txBody>
      </p:sp>
      <p:sp>
        <p:nvSpPr>
          <p:cNvPr id="10" name="TextBox 9">
            <a:extLst>
              <a:ext uri="{FF2B5EF4-FFF2-40B4-BE49-F238E27FC236}">
                <a16:creationId xmlns:a16="http://schemas.microsoft.com/office/drawing/2014/main" id="{BEF0918B-8C33-4FFA-8893-834B1A31C27F}"/>
              </a:ext>
            </a:extLst>
          </p:cNvPr>
          <p:cNvSpPr txBox="1"/>
          <p:nvPr/>
        </p:nvSpPr>
        <p:spPr>
          <a:xfrm>
            <a:off x="6730679" y="5031489"/>
            <a:ext cx="4741079"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700"/>
              </a:spcAft>
            </a:pPr>
            <a:r>
              <a:rPr lang="en-AU" sz="1400" b="1">
                <a:latin typeface="Arial"/>
                <a:cs typeface="Arial"/>
              </a:rPr>
              <a:t>To download right click and select ‘Save as Picture’</a:t>
            </a:r>
            <a:endParaRPr lang="en-GB" sz="1400">
              <a:cs typeface="Arial"/>
            </a:endParaRPr>
          </a:p>
        </p:txBody>
      </p:sp>
      <p:pic>
        <p:nvPicPr>
          <p:cNvPr id="3" name="Picture 3" descr="Graphical user interface, application&#10;&#10;Description automatically generated">
            <a:extLst>
              <a:ext uri="{FF2B5EF4-FFF2-40B4-BE49-F238E27FC236}">
                <a16:creationId xmlns:a16="http://schemas.microsoft.com/office/drawing/2014/main" id="{BA118385-230A-43E2-A92D-C18466CC4CCF}"/>
              </a:ext>
            </a:extLst>
          </p:cNvPr>
          <p:cNvPicPr>
            <a:picLocks noChangeAspect="1"/>
          </p:cNvPicPr>
          <p:nvPr/>
        </p:nvPicPr>
        <p:blipFill>
          <a:blip r:embed="rId4"/>
          <a:stretch>
            <a:fillRect/>
          </a:stretch>
        </p:blipFill>
        <p:spPr>
          <a:xfrm>
            <a:off x="6743700" y="1542205"/>
            <a:ext cx="4705350" cy="3364016"/>
          </a:xfrm>
          <a:prstGeom prst="rect">
            <a:avLst/>
          </a:prstGeom>
        </p:spPr>
      </p:pic>
    </p:spTree>
    <p:extLst>
      <p:ext uri="{BB962C8B-B14F-4D97-AF65-F5344CB8AC3E}">
        <p14:creationId xmlns:p14="http://schemas.microsoft.com/office/powerpoint/2010/main" val="127011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3A32CB-A4B8-4BAC-9590-0FDD2F45BEC3}"/>
              </a:ext>
            </a:extLst>
          </p:cNvPr>
          <p:cNvSpPr/>
          <p:nvPr/>
        </p:nvSpPr>
        <p:spPr>
          <a:xfrm>
            <a:off x="0" y="-1"/>
            <a:ext cx="12192000" cy="78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AU">
                <a:latin typeface="Arial"/>
                <a:cs typeface="Arial"/>
              </a:rPr>
              <a:t>         </a:t>
            </a:r>
            <a:endParaRPr lang="en-AU" sz="2000" b="0"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7CB3C48-C12E-4D39-8B74-136FC59A808E}"/>
              </a:ext>
            </a:extLst>
          </p:cNvPr>
          <p:cNvSpPr txBox="1"/>
          <p:nvPr/>
        </p:nvSpPr>
        <p:spPr>
          <a:xfrm>
            <a:off x="586800" y="180000"/>
            <a:ext cx="11037358" cy="400110"/>
          </a:xfrm>
          <a:prstGeom prst="rect">
            <a:avLst/>
          </a:prstGeom>
          <a:noFill/>
        </p:spPr>
        <p:txBody>
          <a:bodyPr wrap="square" lIns="91440" tIns="45720" rIns="91440" bIns="45720" anchor="t">
            <a:spAutoFit/>
          </a:bodyPr>
          <a:lstStyle/>
          <a:p>
            <a:r>
              <a:rPr lang="en-US" sz="2000" b="0">
                <a:solidFill>
                  <a:schemeClr val="bg1"/>
                </a:solidFill>
                <a:cs typeface="Arial"/>
              </a:rPr>
              <a:t>COVID safe </a:t>
            </a:r>
            <a:r>
              <a:rPr lang="en-US" sz="2000" b="0" err="1">
                <a:solidFill>
                  <a:schemeClr val="bg1"/>
                </a:solidFill>
                <a:cs typeface="Arial"/>
              </a:rPr>
              <a:t>behaviours</a:t>
            </a:r>
            <a:r>
              <a:rPr lang="en-US" sz="2000" b="0">
                <a:solidFill>
                  <a:schemeClr val="bg1"/>
                </a:solidFill>
                <a:cs typeface="Arial"/>
              </a:rPr>
              <a:t>: check in and out venues</a:t>
            </a:r>
            <a:endParaRPr lang="en-AU" sz="2000">
              <a:solidFill>
                <a:schemeClr val="bg1"/>
              </a:solidFill>
            </a:endParaRPr>
          </a:p>
        </p:txBody>
      </p:sp>
      <p:sp>
        <p:nvSpPr>
          <p:cNvPr id="9" name="TextBox 8">
            <a:extLst>
              <a:ext uri="{FF2B5EF4-FFF2-40B4-BE49-F238E27FC236}">
                <a16:creationId xmlns:a16="http://schemas.microsoft.com/office/drawing/2014/main" id="{8BA61C18-54C2-49BB-9BC3-232FF87D0D1C}"/>
              </a:ext>
            </a:extLst>
          </p:cNvPr>
          <p:cNvSpPr txBox="1"/>
          <p:nvPr/>
        </p:nvSpPr>
        <p:spPr>
          <a:xfrm>
            <a:off x="9160611" y="1628775"/>
            <a:ext cx="2355997" cy="1200329"/>
          </a:xfrm>
          <a:prstGeom prst="rect">
            <a:avLst/>
          </a:prstGeom>
          <a:noFill/>
        </p:spPr>
        <p:txBody>
          <a:bodyPr wrap="square">
            <a:spAutoFit/>
          </a:bodyPr>
          <a:lstStyle/>
          <a:p>
            <a:r>
              <a:rPr lang="en-AU" sz="1200" b="1"/>
              <a:t>Links to download:</a:t>
            </a:r>
          </a:p>
          <a:p>
            <a:pPr>
              <a:spcAft>
                <a:spcPts val="700"/>
              </a:spcAft>
            </a:pPr>
            <a:r>
              <a:rPr lang="en-US" sz="1200">
                <a:latin typeface="Arial"/>
                <a:cs typeface="Arial"/>
                <a:hlinkClick r:id="rId3">
                  <a:extLst>
                    <a:ext uri="{A12FA001-AC4F-418D-AE19-62706E023703}">
                      <ahyp:hlinkClr xmlns:ahyp="http://schemas.microsoft.com/office/drawing/2018/hyperlinkcolor" val="tx"/>
                    </a:ext>
                  </a:extLst>
                </a:hlinkClick>
              </a:rPr>
              <a:t>Arabic</a:t>
            </a:r>
            <a:r>
              <a:rPr lang="en-US" sz="1200">
                <a:latin typeface="Arial"/>
                <a:cs typeface="Arial"/>
              </a:rPr>
              <a:t>,</a:t>
            </a:r>
            <a:r>
              <a:rPr lang="en-AU" sz="1200" b="0" i="0">
                <a:effectLst/>
                <a:latin typeface="Arial" panose="020B0604020202020204" pitchFamily="34" charset="0"/>
              </a:rPr>
              <a:t> </a:t>
            </a:r>
            <a:r>
              <a:rPr lang="en-AU" sz="1200">
                <a:hlinkClick r:id="rId4">
                  <a:extLst>
                    <a:ext uri="{A12FA001-AC4F-418D-AE19-62706E023703}">
                      <ahyp:hlinkClr xmlns:ahyp="http://schemas.microsoft.com/office/drawing/2018/hyperlinkcolor" val="tx"/>
                    </a:ext>
                  </a:extLst>
                </a:hlinkClick>
              </a:rPr>
              <a:t>Assyrian</a:t>
            </a:r>
            <a:r>
              <a:rPr lang="en-AU" sz="1200"/>
              <a:t>, </a:t>
            </a:r>
            <a:r>
              <a:rPr lang="en-AU" sz="1200">
                <a:hlinkClick r:id="rId5">
                  <a:extLst>
                    <a:ext uri="{A12FA001-AC4F-418D-AE19-62706E023703}">
                      <ahyp:hlinkClr xmlns:ahyp="http://schemas.microsoft.com/office/drawing/2018/hyperlinkcolor" val="tx"/>
                    </a:ext>
                  </a:extLst>
                </a:hlinkClick>
              </a:rPr>
              <a:t>Bangla</a:t>
            </a:r>
            <a:r>
              <a:rPr lang="en-AU" sz="1200"/>
              <a:t>, </a:t>
            </a:r>
            <a:r>
              <a:rPr lang="en-AU" sz="1200" b="0" i="0">
                <a:effectLst/>
                <a:latin typeface="Arial" panose="020B0604020202020204" pitchFamily="34" charset="0"/>
                <a:hlinkClick r:id="rId6">
                  <a:extLst>
                    <a:ext uri="{A12FA001-AC4F-418D-AE19-62706E023703}">
                      <ahyp:hlinkClr xmlns:ahyp="http://schemas.microsoft.com/office/drawing/2018/hyperlinkcolor" val="tx"/>
                    </a:ext>
                  </a:extLst>
                </a:hlinkClick>
              </a:rPr>
              <a:t>Simplified Chinese</a:t>
            </a:r>
            <a:r>
              <a:rPr lang="en-AU" sz="1200" b="0" i="0">
                <a:effectLst/>
                <a:latin typeface="Arial" panose="020B0604020202020204" pitchFamily="34" charset="0"/>
              </a:rPr>
              <a:t>,</a:t>
            </a:r>
            <a:r>
              <a:rPr lang="en-AU" sz="1200"/>
              <a:t> </a:t>
            </a:r>
            <a:r>
              <a:rPr lang="en-AU" sz="1200" b="0" i="0">
                <a:effectLst/>
                <a:latin typeface="Arial" panose="020B0604020202020204" pitchFamily="34" charset="0"/>
                <a:hlinkClick r:id="rId7">
                  <a:extLst>
                    <a:ext uri="{A12FA001-AC4F-418D-AE19-62706E023703}">
                      <ahyp:hlinkClr xmlns:ahyp="http://schemas.microsoft.com/office/drawing/2018/hyperlinkcolor" val="tx"/>
                    </a:ext>
                  </a:extLst>
                </a:hlinkClick>
              </a:rPr>
              <a:t>Traditional Chinese</a:t>
            </a:r>
            <a:r>
              <a:rPr lang="en-AU" sz="1200" b="0" i="0">
                <a:effectLst/>
                <a:latin typeface="Arial" panose="020B0604020202020204" pitchFamily="34" charset="0"/>
              </a:rPr>
              <a:t>, </a:t>
            </a:r>
            <a:r>
              <a:rPr lang="en-AU" sz="1200">
                <a:hlinkClick r:id="rId8">
                  <a:extLst>
                    <a:ext uri="{A12FA001-AC4F-418D-AE19-62706E023703}">
                      <ahyp:hlinkClr xmlns:ahyp="http://schemas.microsoft.com/office/drawing/2018/hyperlinkcolor" val="tx"/>
                    </a:ext>
                  </a:extLst>
                </a:hlinkClick>
              </a:rPr>
              <a:t>Dari</a:t>
            </a:r>
            <a:r>
              <a:rPr lang="en-AU" sz="1200"/>
              <a:t>, </a:t>
            </a:r>
            <a:r>
              <a:rPr lang="en-AU" sz="1200" b="0" i="0">
                <a:effectLst/>
                <a:latin typeface="Arial" panose="020B0604020202020204" pitchFamily="34" charset="0"/>
                <a:hlinkClick r:id="rId9">
                  <a:extLst>
                    <a:ext uri="{A12FA001-AC4F-418D-AE19-62706E023703}">
                      <ahyp:hlinkClr xmlns:ahyp="http://schemas.microsoft.com/office/drawing/2018/hyperlinkcolor" val="tx"/>
                    </a:ext>
                  </a:extLst>
                </a:hlinkClick>
              </a:rPr>
              <a:t>English</a:t>
            </a:r>
            <a:r>
              <a:rPr lang="en-AU" sz="1200" b="0" i="0">
                <a:effectLst/>
                <a:latin typeface="Arial" panose="020B0604020202020204" pitchFamily="34" charset="0"/>
              </a:rPr>
              <a:t>,</a:t>
            </a:r>
            <a:r>
              <a:rPr lang="en-AU" sz="1200"/>
              <a:t> </a:t>
            </a:r>
            <a:r>
              <a:rPr lang="en-AU" sz="1200">
                <a:hlinkClick r:id="rId10">
                  <a:extLst>
                    <a:ext uri="{A12FA001-AC4F-418D-AE19-62706E023703}">
                      <ahyp:hlinkClr xmlns:ahyp="http://schemas.microsoft.com/office/drawing/2018/hyperlinkcolor" val="tx"/>
                    </a:ext>
                  </a:extLst>
                </a:hlinkClick>
              </a:rPr>
              <a:t>Greek</a:t>
            </a:r>
            <a:r>
              <a:rPr lang="en-AU" sz="1200"/>
              <a:t>, </a:t>
            </a:r>
            <a:r>
              <a:rPr lang="en-AU" sz="1200">
                <a:hlinkClick r:id="rId11">
                  <a:extLst>
                    <a:ext uri="{A12FA001-AC4F-418D-AE19-62706E023703}">
                      <ahyp:hlinkClr xmlns:ahyp="http://schemas.microsoft.com/office/drawing/2018/hyperlinkcolor" val="tx"/>
                    </a:ext>
                  </a:extLst>
                </a:hlinkClick>
              </a:rPr>
              <a:t>Italian</a:t>
            </a:r>
            <a:r>
              <a:rPr lang="en-AU" sz="1200"/>
              <a:t>, </a:t>
            </a:r>
            <a:r>
              <a:rPr lang="en-AU" sz="1200">
                <a:hlinkClick r:id="rId12">
                  <a:extLst>
                    <a:ext uri="{A12FA001-AC4F-418D-AE19-62706E023703}">
                      <ahyp:hlinkClr xmlns:ahyp="http://schemas.microsoft.com/office/drawing/2018/hyperlinkcolor" val="tx"/>
                    </a:ext>
                  </a:extLst>
                </a:hlinkClick>
              </a:rPr>
              <a:t>Korean</a:t>
            </a:r>
            <a:r>
              <a:rPr lang="en-AU" sz="1200"/>
              <a:t>, </a:t>
            </a:r>
            <a:r>
              <a:rPr lang="en-AU" sz="1200" b="0" i="0">
                <a:effectLst/>
                <a:latin typeface="Arial" panose="020B0604020202020204" pitchFamily="34" charset="0"/>
                <a:hlinkClick r:id="rId13">
                  <a:extLst>
                    <a:ext uri="{A12FA001-AC4F-418D-AE19-62706E023703}">
                      <ahyp:hlinkClr xmlns:ahyp="http://schemas.microsoft.com/office/drawing/2018/hyperlinkcolor" val="tx"/>
                    </a:ext>
                  </a:extLst>
                </a:hlinkClick>
              </a:rPr>
              <a:t>Nepali</a:t>
            </a:r>
            <a:r>
              <a:rPr lang="en-AU" sz="1200" b="0" i="0">
                <a:effectLst/>
                <a:latin typeface="Arial" panose="020B0604020202020204" pitchFamily="34" charset="0"/>
              </a:rPr>
              <a:t>, </a:t>
            </a:r>
            <a:r>
              <a:rPr lang="en-AU" sz="1200" b="0" i="0">
                <a:effectLst/>
                <a:latin typeface="Arial" panose="020B0604020202020204" pitchFamily="34" charset="0"/>
                <a:hlinkClick r:id="rId14">
                  <a:extLst>
                    <a:ext uri="{A12FA001-AC4F-418D-AE19-62706E023703}">
                      <ahyp:hlinkClr xmlns:ahyp="http://schemas.microsoft.com/office/drawing/2018/hyperlinkcolor" val="tx"/>
                    </a:ext>
                  </a:extLst>
                </a:hlinkClick>
              </a:rPr>
              <a:t>Persian</a:t>
            </a:r>
            <a:r>
              <a:rPr lang="en-AU" sz="1200" b="0" i="0">
                <a:effectLst/>
                <a:latin typeface="Arial" panose="020B0604020202020204" pitchFamily="34" charset="0"/>
              </a:rPr>
              <a:t>, </a:t>
            </a:r>
            <a:r>
              <a:rPr lang="en-AU" sz="1200" b="0" i="0">
                <a:effectLst/>
                <a:latin typeface="Arial" panose="020B0604020202020204" pitchFamily="34" charset="0"/>
                <a:hlinkClick r:id="rId15">
                  <a:extLst>
                    <a:ext uri="{A12FA001-AC4F-418D-AE19-62706E023703}">
                      <ahyp:hlinkClr xmlns:ahyp="http://schemas.microsoft.com/office/drawing/2018/hyperlinkcolor" val="tx"/>
                    </a:ext>
                  </a:extLst>
                </a:hlinkClick>
              </a:rPr>
              <a:t>Spanish</a:t>
            </a:r>
            <a:r>
              <a:rPr lang="en-AU" sz="1200" b="0" i="0">
                <a:effectLst/>
                <a:latin typeface="Arial" panose="020B0604020202020204" pitchFamily="34" charset="0"/>
              </a:rPr>
              <a:t>, </a:t>
            </a:r>
            <a:r>
              <a:rPr lang="en-AU" sz="1200" b="0" i="0">
                <a:effectLst/>
                <a:latin typeface="Arial" panose="020B0604020202020204" pitchFamily="34" charset="0"/>
                <a:hlinkClick r:id="rId16">
                  <a:extLst>
                    <a:ext uri="{A12FA001-AC4F-418D-AE19-62706E023703}">
                      <ahyp:hlinkClr xmlns:ahyp="http://schemas.microsoft.com/office/drawing/2018/hyperlinkcolor" val="tx"/>
                    </a:ext>
                  </a:extLst>
                </a:hlinkClick>
              </a:rPr>
              <a:t>Thai</a:t>
            </a:r>
            <a:r>
              <a:rPr lang="en-AU" sz="1200" b="0" i="0">
                <a:effectLst/>
                <a:latin typeface="Arial" panose="020B0604020202020204" pitchFamily="34" charset="0"/>
              </a:rPr>
              <a:t>, </a:t>
            </a:r>
            <a:r>
              <a:rPr lang="en-AU" sz="1200" b="0" i="0">
                <a:effectLst/>
                <a:latin typeface="Arial" panose="020B0604020202020204" pitchFamily="34" charset="0"/>
                <a:hlinkClick r:id="rId17">
                  <a:extLst>
                    <a:ext uri="{A12FA001-AC4F-418D-AE19-62706E023703}">
                      <ahyp:hlinkClr xmlns:ahyp="http://schemas.microsoft.com/office/drawing/2018/hyperlinkcolor" val="tx"/>
                    </a:ext>
                  </a:extLst>
                </a:hlinkClick>
              </a:rPr>
              <a:t>Vietnamese</a:t>
            </a:r>
            <a:endParaRPr lang="en-US" sz="1200"/>
          </a:p>
        </p:txBody>
      </p:sp>
      <p:pic>
        <p:nvPicPr>
          <p:cNvPr id="4" name="Picture 3">
            <a:extLst>
              <a:ext uri="{FF2B5EF4-FFF2-40B4-BE49-F238E27FC236}">
                <a16:creationId xmlns:a16="http://schemas.microsoft.com/office/drawing/2014/main" id="{62511376-B130-42C9-B911-AB46FCDB1D68}"/>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675392" y="1628775"/>
            <a:ext cx="2873130" cy="4075200"/>
          </a:xfrm>
          <a:prstGeom prst="rect">
            <a:avLst/>
          </a:prstGeom>
        </p:spPr>
      </p:pic>
      <p:pic>
        <p:nvPicPr>
          <p:cNvPr id="11" name="Picture 10">
            <a:extLst>
              <a:ext uri="{FF2B5EF4-FFF2-40B4-BE49-F238E27FC236}">
                <a16:creationId xmlns:a16="http://schemas.microsoft.com/office/drawing/2014/main" id="{45D2A255-6AFD-4E99-8E3E-5D8819FAE4A3}"/>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6099463" y="1628775"/>
            <a:ext cx="2872800" cy="2872800"/>
          </a:xfrm>
          <a:prstGeom prst="rect">
            <a:avLst/>
          </a:prstGeom>
          <a:ln>
            <a:solidFill>
              <a:schemeClr val="bg2"/>
            </a:solidFill>
          </a:ln>
        </p:spPr>
      </p:pic>
      <p:sp>
        <p:nvSpPr>
          <p:cNvPr id="17" name="TextBox 16">
            <a:extLst>
              <a:ext uri="{FF2B5EF4-FFF2-40B4-BE49-F238E27FC236}">
                <a16:creationId xmlns:a16="http://schemas.microsoft.com/office/drawing/2014/main" id="{C94FEB40-2F93-4DD8-B948-39AEFF9905C7}"/>
              </a:ext>
            </a:extLst>
          </p:cNvPr>
          <p:cNvSpPr txBox="1"/>
          <p:nvPr/>
        </p:nvSpPr>
        <p:spPr>
          <a:xfrm>
            <a:off x="3667466" y="1628775"/>
            <a:ext cx="2355997" cy="1384995"/>
          </a:xfrm>
          <a:prstGeom prst="rect">
            <a:avLst/>
          </a:prstGeom>
          <a:noFill/>
        </p:spPr>
        <p:txBody>
          <a:bodyPr wrap="square">
            <a:spAutoFit/>
          </a:bodyPr>
          <a:lstStyle/>
          <a:p>
            <a:r>
              <a:rPr lang="en-AU" sz="1200" b="1"/>
              <a:t>Links to download:</a:t>
            </a:r>
          </a:p>
          <a:p>
            <a:pPr>
              <a:spcAft>
                <a:spcPts val="700"/>
              </a:spcAft>
            </a:pPr>
            <a:r>
              <a:rPr lang="en-US" sz="1200">
                <a:latin typeface="Arial"/>
                <a:cs typeface="Arial"/>
                <a:hlinkClick r:id="rId20">
                  <a:extLst>
                    <a:ext uri="{A12FA001-AC4F-418D-AE19-62706E023703}">
                      <ahyp:hlinkClr xmlns:ahyp="http://schemas.microsoft.com/office/drawing/2018/hyperlinkcolor" val="tx"/>
                    </a:ext>
                  </a:extLst>
                </a:hlinkClick>
              </a:rPr>
              <a:t>Arabic</a:t>
            </a:r>
            <a:r>
              <a:rPr lang="en-US" sz="1200">
                <a:latin typeface="Arial"/>
                <a:cs typeface="Arial"/>
              </a:rPr>
              <a:t>,</a:t>
            </a:r>
            <a:r>
              <a:rPr lang="en-AU" sz="1200" b="0" i="0">
                <a:effectLst/>
                <a:latin typeface="Arial" panose="020B0604020202020204" pitchFamily="34" charset="0"/>
              </a:rPr>
              <a:t> </a:t>
            </a:r>
            <a:r>
              <a:rPr lang="en-AU" sz="1200">
                <a:hlinkClick r:id="rId21">
                  <a:extLst>
                    <a:ext uri="{A12FA001-AC4F-418D-AE19-62706E023703}">
                      <ahyp:hlinkClr xmlns:ahyp="http://schemas.microsoft.com/office/drawing/2018/hyperlinkcolor" val="tx"/>
                    </a:ext>
                  </a:extLst>
                </a:hlinkClick>
              </a:rPr>
              <a:t>Assyrian</a:t>
            </a:r>
            <a:r>
              <a:rPr lang="en-AU" sz="1200"/>
              <a:t>, </a:t>
            </a:r>
            <a:r>
              <a:rPr lang="en-AU" sz="1200">
                <a:hlinkClick r:id="rId22">
                  <a:extLst>
                    <a:ext uri="{A12FA001-AC4F-418D-AE19-62706E023703}">
                      <ahyp:hlinkClr xmlns:ahyp="http://schemas.microsoft.com/office/drawing/2018/hyperlinkcolor" val="tx"/>
                    </a:ext>
                  </a:extLst>
                </a:hlinkClick>
              </a:rPr>
              <a:t>Bangla</a:t>
            </a:r>
            <a:r>
              <a:rPr lang="en-AU" sz="1200"/>
              <a:t>, </a:t>
            </a:r>
            <a:r>
              <a:rPr lang="en-AU" sz="1200" b="0" i="0">
                <a:effectLst/>
                <a:latin typeface="Arial" panose="020B0604020202020204" pitchFamily="34" charset="0"/>
                <a:hlinkClick r:id="rId23">
                  <a:extLst>
                    <a:ext uri="{A12FA001-AC4F-418D-AE19-62706E023703}">
                      <ahyp:hlinkClr xmlns:ahyp="http://schemas.microsoft.com/office/drawing/2018/hyperlinkcolor" val="tx"/>
                    </a:ext>
                  </a:extLst>
                </a:hlinkClick>
              </a:rPr>
              <a:t>Simplified Chinese</a:t>
            </a:r>
            <a:r>
              <a:rPr lang="en-AU" sz="1200" b="0" i="0">
                <a:effectLst/>
                <a:latin typeface="Arial" panose="020B0604020202020204" pitchFamily="34" charset="0"/>
              </a:rPr>
              <a:t>, </a:t>
            </a:r>
            <a:r>
              <a:rPr lang="en-AU" sz="1200" b="0" i="0">
                <a:effectLst/>
                <a:latin typeface="Arial" panose="020B0604020202020204" pitchFamily="34" charset="0"/>
                <a:hlinkClick r:id="rId24">
                  <a:extLst>
                    <a:ext uri="{A12FA001-AC4F-418D-AE19-62706E023703}">
                      <ahyp:hlinkClr xmlns:ahyp="http://schemas.microsoft.com/office/drawing/2018/hyperlinkcolor" val="tx"/>
                    </a:ext>
                  </a:extLst>
                </a:hlinkClick>
              </a:rPr>
              <a:t>Traditional Chinese</a:t>
            </a:r>
            <a:r>
              <a:rPr lang="en-AU" sz="1200" b="0" i="0">
                <a:effectLst/>
                <a:latin typeface="Arial" panose="020B0604020202020204" pitchFamily="34" charset="0"/>
              </a:rPr>
              <a:t>, </a:t>
            </a:r>
            <a:r>
              <a:rPr lang="en-AU" sz="1200">
                <a:hlinkClick r:id="rId25">
                  <a:extLst>
                    <a:ext uri="{A12FA001-AC4F-418D-AE19-62706E023703}">
                      <ahyp:hlinkClr xmlns:ahyp="http://schemas.microsoft.com/office/drawing/2018/hyperlinkcolor" val="tx"/>
                    </a:ext>
                  </a:extLst>
                </a:hlinkClick>
              </a:rPr>
              <a:t>Dari</a:t>
            </a:r>
            <a:r>
              <a:rPr lang="en-AU" sz="1200"/>
              <a:t>, </a:t>
            </a:r>
            <a:r>
              <a:rPr lang="en-AU" sz="1200" b="0" i="0">
                <a:effectLst/>
                <a:latin typeface="Arial" panose="020B0604020202020204" pitchFamily="34" charset="0"/>
                <a:hlinkClick r:id="rId26">
                  <a:extLst>
                    <a:ext uri="{A12FA001-AC4F-418D-AE19-62706E023703}">
                      <ahyp:hlinkClr xmlns:ahyp="http://schemas.microsoft.com/office/drawing/2018/hyperlinkcolor" val="tx"/>
                    </a:ext>
                  </a:extLst>
                </a:hlinkClick>
              </a:rPr>
              <a:t>English</a:t>
            </a:r>
            <a:r>
              <a:rPr lang="en-AU" sz="1200" b="0" i="0">
                <a:effectLst/>
                <a:latin typeface="Arial" panose="020B0604020202020204" pitchFamily="34" charset="0"/>
              </a:rPr>
              <a:t>,</a:t>
            </a:r>
            <a:r>
              <a:rPr lang="en-AU" sz="1200"/>
              <a:t> </a:t>
            </a:r>
            <a:r>
              <a:rPr lang="en-AU" sz="1200">
                <a:hlinkClick r:id="rId27">
                  <a:extLst>
                    <a:ext uri="{A12FA001-AC4F-418D-AE19-62706E023703}">
                      <ahyp:hlinkClr xmlns:ahyp="http://schemas.microsoft.com/office/drawing/2018/hyperlinkcolor" val="tx"/>
                    </a:ext>
                  </a:extLst>
                </a:hlinkClick>
              </a:rPr>
              <a:t>Farsi</a:t>
            </a:r>
            <a:r>
              <a:rPr lang="en-AU" sz="1200"/>
              <a:t>, </a:t>
            </a:r>
            <a:r>
              <a:rPr lang="en-AU" sz="1200">
                <a:hlinkClick r:id="rId28">
                  <a:extLst>
                    <a:ext uri="{A12FA001-AC4F-418D-AE19-62706E023703}">
                      <ahyp:hlinkClr xmlns:ahyp="http://schemas.microsoft.com/office/drawing/2018/hyperlinkcolor" val="tx"/>
                    </a:ext>
                  </a:extLst>
                </a:hlinkClick>
              </a:rPr>
              <a:t>Greek</a:t>
            </a:r>
            <a:r>
              <a:rPr lang="en-AU" sz="1200"/>
              <a:t>, </a:t>
            </a:r>
            <a:r>
              <a:rPr lang="en-AU" sz="1200">
                <a:hlinkClick r:id="rId29">
                  <a:extLst>
                    <a:ext uri="{A12FA001-AC4F-418D-AE19-62706E023703}">
                      <ahyp:hlinkClr xmlns:ahyp="http://schemas.microsoft.com/office/drawing/2018/hyperlinkcolor" val="tx"/>
                    </a:ext>
                  </a:extLst>
                </a:hlinkClick>
              </a:rPr>
              <a:t>Italian</a:t>
            </a:r>
            <a:r>
              <a:rPr lang="en-AU" sz="1200"/>
              <a:t>, </a:t>
            </a:r>
            <a:r>
              <a:rPr lang="en-AU" sz="1200">
                <a:hlinkClick r:id="rId30">
                  <a:extLst>
                    <a:ext uri="{A12FA001-AC4F-418D-AE19-62706E023703}">
                      <ahyp:hlinkClr xmlns:ahyp="http://schemas.microsoft.com/office/drawing/2018/hyperlinkcolor" val="tx"/>
                    </a:ext>
                  </a:extLst>
                </a:hlinkClick>
              </a:rPr>
              <a:t>Korean</a:t>
            </a:r>
            <a:r>
              <a:rPr lang="en-AU" sz="1200"/>
              <a:t>, </a:t>
            </a:r>
            <a:r>
              <a:rPr lang="en-AU" sz="1200" b="0" i="0">
                <a:effectLst/>
                <a:latin typeface="Arial" panose="020B0604020202020204" pitchFamily="34" charset="0"/>
                <a:hlinkClick r:id="rId31">
                  <a:extLst>
                    <a:ext uri="{A12FA001-AC4F-418D-AE19-62706E023703}">
                      <ahyp:hlinkClr xmlns:ahyp="http://schemas.microsoft.com/office/drawing/2018/hyperlinkcolor" val="tx"/>
                    </a:ext>
                  </a:extLst>
                </a:hlinkClick>
              </a:rPr>
              <a:t>Nepali</a:t>
            </a:r>
            <a:r>
              <a:rPr lang="en-AU" sz="1200" b="0" i="0">
                <a:effectLst/>
                <a:latin typeface="Arial" panose="020B0604020202020204" pitchFamily="34" charset="0"/>
              </a:rPr>
              <a:t>, </a:t>
            </a:r>
            <a:r>
              <a:rPr lang="en-AU" sz="1200" b="0" i="0">
                <a:effectLst/>
                <a:latin typeface="Arial" panose="020B0604020202020204" pitchFamily="34" charset="0"/>
                <a:hlinkClick r:id="rId32">
                  <a:extLst>
                    <a:ext uri="{A12FA001-AC4F-418D-AE19-62706E023703}">
                      <ahyp:hlinkClr xmlns:ahyp="http://schemas.microsoft.com/office/drawing/2018/hyperlinkcolor" val="tx"/>
                    </a:ext>
                  </a:extLst>
                </a:hlinkClick>
              </a:rPr>
              <a:t>Spanish</a:t>
            </a:r>
            <a:r>
              <a:rPr lang="en-AU" sz="1200" b="0" i="0">
                <a:effectLst/>
                <a:latin typeface="Arial" panose="020B0604020202020204" pitchFamily="34" charset="0"/>
              </a:rPr>
              <a:t>, </a:t>
            </a:r>
            <a:r>
              <a:rPr lang="en-AU" sz="1200" b="0" i="0">
                <a:effectLst/>
                <a:latin typeface="Arial" panose="020B0604020202020204" pitchFamily="34" charset="0"/>
                <a:hlinkClick r:id="rId33">
                  <a:extLst>
                    <a:ext uri="{A12FA001-AC4F-418D-AE19-62706E023703}">
                      <ahyp:hlinkClr xmlns:ahyp="http://schemas.microsoft.com/office/drawing/2018/hyperlinkcolor" val="tx"/>
                    </a:ext>
                  </a:extLst>
                </a:hlinkClick>
              </a:rPr>
              <a:t>Tamil</a:t>
            </a:r>
            <a:r>
              <a:rPr lang="en-AU" sz="1200" b="0" i="0">
                <a:effectLst/>
                <a:latin typeface="Arial" panose="020B0604020202020204" pitchFamily="34" charset="0"/>
              </a:rPr>
              <a:t>, </a:t>
            </a:r>
            <a:r>
              <a:rPr lang="en-AU" sz="1200">
                <a:latin typeface="Arial" panose="020B0604020202020204" pitchFamily="34" charset="0"/>
                <a:hlinkClick r:id="rId34">
                  <a:extLst>
                    <a:ext uri="{A12FA001-AC4F-418D-AE19-62706E023703}">
                      <ahyp:hlinkClr xmlns:ahyp="http://schemas.microsoft.com/office/drawing/2018/hyperlinkcolor" val="tx"/>
                    </a:ext>
                  </a:extLst>
                </a:hlinkClick>
              </a:rPr>
              <a:t>Thai</a:t>
            </a:r>
            <a:r>
              <a:rPr lang="en-AU" sz="1200">
                <a:latin typeface="Arial" panose="020B0604020202020204" pitchFamily="34" charset="0"/>
              </a:rPr>
              <a:t>,</a:t>
            </a:r>
            <a:r>
              <a:rPr lang="en-AU" sz="1200" b="0" i="0">
                <a:effectLst/>
                <a:latin typeface="Arial" panose="020B0604020202020204" pitchFamily="34" charset="0"/>
              </a:rPr>
              <a:t> </a:t>
            </a:r>
            <a:r>
              <a:rPr lang="en-AU" sz="1200" b="0" i="0">
                <a:effectLst/>
                <a:latin typeface="Arial" panose="020B0604020202020204" pitchFamily="34" charset="0"/>
                <a:hlinkClick r:id="rId35">
                  <a:extLst>
                    <a:ext uri="{A12FA001-AC4F-418D-AE19-62706E023703}">
                      <ahyp:hlinkClr xmlns:ahyp="http://schemas.microsoft.com/office/drawing/2018/hyperlinkcolor" val="tx"/>
                    </a:ext>
                  </a:extLst>
                </a:hlinkClick>
              </a:rPr>
              <a:t>Vietnamese</a:t>
            </a:r>
            <a:endParaRPr lang="en-US" sz="1200"/>
          </a:p>
        </p:txBody>
      </p:sp>
    </p:spTree>
    <p:extLst>
      <p:ext uri="{BB962C8B-B14F-4D97-AF65-F5344CB8AC3E}">
        <p14:creationId xmlns:p14="http://schemas.microsoft.com/office/powerpoint/2010/main" val="21198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3A32CB-A4B8-4BAC-9590-0FDD2F45BEC3}"/>
              </a:ext>
            </a:extLst>
          </p:cNvPr>
          <p:cNvSpPr/>
          <p:nvPr/>
        </p:nvSpPr>
        <p:spPr>
          <a:xfrm>
            <a:off x="0" y="-1"/>
            <a:ext cx="12192000" cy="78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AU">
                <a:latin typeface="Arial"/>
                <a:cs typeface="Arial"/>
              </a:rPr>
              <a:t>         </a:t>
            </a:r>
            <a:endParaRPr lang="en-AU" sz="2000" b="0"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7CB3C48-C12E-4D39-8B74-136FC59A808E}"/>
              </a:ext>
            </a:extLst>
          </p:cNvPr>
          <p:cNvSpPr txBox="1"/>
          <p:nvPr/>
        </p:nvSpPr>
        <p:spPr>
          <a:xfrm>
            <a:off x="586800" y="180000"/>
            <a:ext cx="11037358" cy="400110"/>
          </a:xfrm>
          <a:prstGeom prst="rect">
            <a:avLst/>
          </a:prstGeom>
          <a:noFill/>
        </p:spPr>
        <p:txBody>
          <a:bodyPr wrap="square">
            <a:spAutoFit/>
          </a:bodyPr>
          <a:lstStyle/>
          <a:p>
            <a:r>
              <a:rPr lang="en-US" sz="2000" b="0">
                <a:solidFill>
                  <a:schemeClr val="bg1"/>
                </a:solidFill>
                <a:cs typeface="Arial"/>
              </a:rPr>
              <a:t>COVID safe </a:t>
            </a:r>
            <a:r>
              <a:rPr lang="en-US" sz="2000" b="0" err="1">
                <a:solidFill>
                  <a:schemeClr val="bg1"/>
                </a:solidFill>
                <a:cs typeface="Arial"/>
              </a:rPr>
              <a:t>behaviours</a:t>
            </a:r>
            <a:r>
              <a:rPr lang="en-US" sz="2000" b="0">
                <a:solidFill>
                  <a:schemeClr val="bg1"/>
                </a:solidFill>
                <a:cs typeface="Arial"/>
              </a:rPr>
              <a:t>: symptoms, </a:t>
            </a:r>
            <a:r>
              <a:rPr lang="en-US" sz="2000">
                <a:solidFill>
                  <a:schemeClr val="bg1"/>
                </a:solidFill>
                <a:cs typeface="Arial"/>
              </a:rPr>
              <a:t>testing and isolation</a:t>
            </a:r>
            <a:endParaRPr lang="en-AU" sz="2000">
              <a:solidFill>
                <a:schemeClr val="bg1"/>
              </a:solidFill>
            </a:endParaRPr>
          </a:p>
        </p:txBody>
      </p:sp>
      <p:sp>
        <p:nvSpPr>
          <p:cNvPr id="12" name="TextBox 11">
            <a:extLst>
              <a:ext uri="{FF2B5EF4-FFF2-40B4-BE49-F238E27FC236}">
                <a16:creationId xmlns:a16="http://schemas.microsoft.com/office/drawing/2014/main" id="{2F030066-52E6-47ED-9562-DD22999CC6E8}"/>
              </a:ext>
            </a:extLst>
          </p:cNvPr>
          <p:cNvSpPr txBox="1"/>
          <p:nvPr/>
        </p:nvSpPr>
        <p:spPr>
          <a:xfrm>
            <a:off x="519641" y="4226594"/>
            <a:ext cx="3264959" cy="1994392"/>
          </a:xfrm>
          <a:prstGeom prst="rect">
            <a:avLst/>
          </a:prstGeom>
          <a:noFill/>
        </p:spPr>
        <p:txBody>
          <a:bodyPr wrap="square" lIns="0" tIns="0" rIns="0" bIns="0" rtlCol="0" anchor="t">
            <a:spAutoFit/>
          </a:bodyPr>
          <a:lstStyle/>
          <a:p>
            <a:pPr>
              <a:lnSpc>
                <a:spcPct val="90000"/>
              </a:lnSpc>
              <a:spcAft>
                <a:spcPts val="800"/>
              </a:spcAft>
            </a:pPr>
            <a:r>
              <a:rPr lang="en-AU" sz="1200" b="1"/>
              <a:t>Links to download: </a:t>
            </a:r>
            <a:r>
              <a:rPr lang="en-AU" sz="1200">
                <a:hlinkClick r:id="rId3">
                  <a:extLst>
                    <a:ext uri="{A12FA001-AC4F-418D-AE19-62706E023703}">
                      <ahyp:hlinkClr xmlns:ahyp="http://schemas.microsoft.com/office/drawing/2018/hyperlinkcolor" val="tx"/>
                    </a:ext>
                  </a:extLst>
                </a:hlinkClick>
              </a:rPr>
              <a:t>Arabic</a:t>
            </a:r>
            <a:r>
              <a:rPr lang="en-AU" sz="1200"/>
              <a:t>, </a:t>
            </a:r>
            <a:r>
              <a:rPr lang="en-AU" sz="1200">
                <a:hlinkClick r:id="rId4">
                  <a:extLst>
                    <a:ext uri="{A12FA001-AC4F-418D-AE19-62706E023703}">
                      <ahyp:hlinkClr xmlns:ahyp="http://schemas.microsoft.com/office/drawing/2018/hyperlinkcolor" val="tx"/>
                    </a:ext>
                  </a:extLst>
                </a:hlinkClick>
              </a:rPr>
              <a:t>Armenian</a:t>
            </a:r>
            <a:r>
              <a:rPr lang="en-AU" sz="1200"/>
              <a:t>, </a:t>
            </a:r>
            <a:r>
              <a:rPr lang="en-AU" sz="1200">
                <a:hlinkClick r:id="rId5">
                  <a:extLst>
                    <a:ext uri="{A12FA001-AC4F-418D-AE19-62706E023703}">
                      <ahyp:hlinkClr xmlns:ahyp="http://schemas.microsoft.com/office/drawing/2018/hyperlinkcolor" val="tx"/>
                    </a:ext>
                  </a:extLst>
                </a:hlinkClick>
              </a:rPr>
              <a:t> Assyrian</a:t>
            </a:r>
            <a:r>
              <a:rPr lang="en-AU" sz="1200"/>
              <a:t>, </a:t>
            </a:r>
            <a:r>
              <a:rPr lang="en-AU" sz="1200">
                <a:hlinkClick r:id="rId6">
                  <a:extLst>
                    <a:ext uri="{A12FA001-AC4F-418D-AE19-62706E023703}">
                      <ahyp:hlinkClr xmlns:ahyp="http://schemas.microsoft.com/office/drawing/2018/hyperlinkcolor" val="tx"/>
                    </a:ext>
                  </a:extLst>
                </a:hlinkClick>
              </a:rPr>
              <a:t>Bangla</a:t>
            </a:r>
            <a:r>
              <a:rPr lang="en-AU" sz="1200"/>
              <a:t>, </a:t>
            </a:r>
            <a:r>
              <a:rPr lang="en-AU" sz="1200">
                <a:hlinkClick r:id="rId7">
                  <a:extLst>
                    <a:ext uri="{A12FA001-AC4F-418D-AE19-62706E023703}">
                      <ahyp:hlinkClr xmlns:ahyp="http://schemas.microsoft.com/office/drawing/2018/hyperlinkcolor" val="tx"/>
                    </a:ext>
                  </a:extLst>
                </a:hlinkClick>
              </a:rPr>
              <a:t>Burmese</a:t>
            </a:r>
            <a:r>
              <a:rPr lang="en-AU" sz="1200"/>
              <a:t>, </a:t>
            </a:r>
            <a:r>
              <a:rPr lang="en-AU" sz="1200">
                <a:hlinkClick r:id="rId8">
                  <a:extLst>
                    <a:ext uri="{A12FA001-AC4F-418D-AE19-62706E023703}">
                      <ahyp:hlinkClr xmlns:ahyp="http://schemas.microsoft.com/office/drawing/2018/hyperlinkcolor" val="tx"/>
                    </a:ext>
                  </a:extLst>
                </a:hlinkClick>
              </a:rPr>
              <a:t>Simplified Chinese</a:t>
            </a:r>
            <a:r>
              <a:rPr lang="en-AU" sz="1200"/>
              <a:t>, </a:t>
            </a:r>
            <a:r>
              <a:rPr lang="en-AU" sz="1200">
                <a:hlinkClick r:id="rId9">
                  <a:extLst>
                    <a:ext uri="{A12FA001-AC4F-418D-AE19-62706E023703}">
                      <ahyp:hlinkClr xmlns:ahyp="http://schemas.microsoft.com/office/drawing/2018/hyperlinkcolor" val="tx"/>
                    </a:ext>
                  </a:extLst>
                </a:hlinkClick>
              </a:rPr>
              <a:t>Traditional Chinese</a:t>
            </a:r>
            <a:r>
              <a:rPr lang="en-AU" sz="1200"/>
              <a:t>, </a:t>
            </a:r>
            <a:r>
              <a:rPr lang="en-AU" sz="1200">
                <a:hlinkClick r:id="rId10">
                  <a:extLst>
                    <a:ext uri="{A12FA001-AC4F-418D-AE19-62706E023703}">
                      <ahyp:hlinkClr xmlns:ahyp="http://schemas.microsoft.com/office/drawing/2018/hyperlinkcolor" val="tx"/>
                    </a:ext>
                  </a:extLst>
                </a:hlinkClick>
              </a:rPr>
              <a:t>Croatian</a:t>
            </a:r>
            <a:r>
              <a:rPr lang="en-AU" sz="1200"/>
              <a:t>, </a:t>
            </a:r>
            <a:r>
              <a:rPr lang="en-AU" sz="1200">
                <a:hlinkClick r:id="rId11">
                  <a:extLst>
                    <a:ext uri="{A12FA001-AC4F-418D-AE19-62706E023703}">
                      <ahyp:hlinkClr xmlns:ahyp="http://schemas.microsoft.com/office/drawing/2018/hyperlinkcolor" val="tx"/>
                    </a:ext>
                  </a:extLst>
                </a:hlinkClick>
              </a:rPr>
              <a:t>Dari</a:t>
            </a:r>
            <a:r>
              <a:rPr lang="en-AU" sz="1200"/>
              <a:t>, </a:t>
            </a:r>
            <a:r>
              <a:rPr lang="en-AU" sz="1200">
                <a:hlinkClick r:id="rId12">
                  <a:extLst>
                    <a:ext uri="{A12FA001-AC4F-418D-AE19-62706E023703}">
                      <ahyp:hlinkClr xmlns:ahyp="http://schemas.microsoft.com/office/drawing/2018/hyperlinkcolor" val="tx"/>
                    </a:ext>
                  </a:extLst>
                </a:hlinkClick>
              </a:rPr>
              <a:t>Dinka</a:t>
            </a:r>
            <a:r>
              <a:rPr lang="en-AU" sz="1200"/>
              <a:t>, </a:t>
            </a:r>
            <a:r>
              <a:rPr lang="en-AU" sz="1200">
                <a:hlinkClick r:id="rId13">
                  <a:extLst>
                    <a:ext uri="{A12FA001-AC4F-418D-AE19-62706E023703}">
                      <ahyp:hlinkClr xmlns:ahyp="http://schemas.microsoft.com/office/drawing/2018/hyperlinkcolor" val="tx"/>
                    </a:ext>
                  </a:extLst>
                </a:hlinkClick>
              </a:rPr>
              <a:t>English</a:t>
            </a:r>
            <a:r>
              <a:rPr lang="en-AU" sz="1200"/>
              <a:t>, </a:t>
            </a:r>
            <a:r>
              <a:rPr lang="en-AU" sz="1200">
                <a:hlinkClick r:id="rId14">
                  <a:extLst>
                    <a:ext uri="{A12FA001-AC4F-418D-AE19-62706E023703}">
                      <ahyp:hlinkClr xmlns:ahyp="http://schemas.microsoft.com/office/drawing/2018/hyperlinkcolor" val="tx"/>
                    </a:ext>
                  </a:extLst>
                </a:hlinkClick>
              </a:rPr>
              <a:t>Farsi</a:t>
            </a:r>
            <a:r>
              <a:rPr lang="en-AU" sz="1200"/>
              <a:t>, </a:t>
            </a:r>
            <a:r>
              <a:rPr lang="en-AU" sz="1200">
                <a:hlinkClick r:id="rId15">
                  <a:extLst>
                    <a:ext uri="{A12FA001-AC4F-418D-AE19-62706E023703}">
                      <ahyp:hlinkClr xmlns:ahyp="http://schemas.microsoft.com/office/drawing/2018/hyperlinkcolor" val="tx"/>
                    </a:ext>
                  </a:extLst>
                </a:hlinkClick>
              </a:rPr>
              <a:t>Filipino</a:t>
            </a:r>
            <a:r>
              <a:rPr lang="en-AU" sz="1200"/>
              <a:t>, </a:t>
            </a:r>
            <a:r>
              <a:rPr lang="en-AU" sz="1200">
                <a:hlinkClick r:id="rId16">
                  <a:extLst>
                    <a:ext uri="{A12FA001-AC4F-418D-AE19-62706E023703}">
                      <ahyp:hlinkClr xmlns:ahyp="http://schemas.microsoft.com/office/drawing/2018/hyperlinkcolor" val="tx"/>
                    </a:ext>
                  </a:extLst>
                </a:hlinkClick>
              </a:rPr>
              <a:t>French</a:t>
            </a:r>
            <a:r>
              <a:rPr lang="en-AU" sz="1200"/>
              <a:t>, </a:t>
            </a:r>
            <a:r>
              <a:rPr lang="en-AU" sz="1200">
                <a:hlinkClick r:id="rId17">
                  <a:extLst>
                    <a:ext uri="{A12FA001-AC4F-418D-AE19-62706E023703}">
                      <ahyp:hlinkClr xmlns:ahyp="http://schemas.microsoft.com/office/drawing/2018/hyperlinkcolor" val="tx"/>
                    </a:ext>
                  </a:extLst>
                </a:hlinkClick>
              </a:rPr>
              <a:t>Greek</a:t>
            </a:r>
            <a:r>
              <a:rPr lang="en-AU" sz="1200"/>
              <a:t>, </a:t>
            </a:r>
            <a:r>
              <a:rPr lang="en-AU" sz="1200">
                <a:hlinkClick r:id="rId18">
                  <a:extLst>
                    <a:ext uri="{A12FA001-AC4F-418D-AE19-62706E023703}">
                      <ahyp:hlinkClr xmlns:ahyp="http://schemas.microsoft.com/office/drawing/2018/hyperlinkcolor" val="tx"/>
                    </a:ext>
                  </a:extLst>
                </a:hlinkClick>
              </a:rPr>
              <a:t>Gujrati</a:t>
            </a:r>
            <a:r>
              <a:rPr lang="en-AU" sz="1200"/>
              <a:t>, </a:t>
            </a:r>
            <a:r>
              <a:rPr lang="en-AU" sz="1200" err="1">
                <a:hlinkClick r:id="rId19">
                  <a:extLst>
                    <a:ext uri="{A12FA001-AC4F-418D-AE19-62706E023703}">
                      <ahyp:hlinkClr xmlns:ahyp="http://schemas.microsoft.com/office/drawing/2018/hyperlinkcolor" val="tx"/>
                    </a:ext>
                  </a:extLst>
                </a:hlinkClick>
              </a:rPr>
              <a:t>Hazaragi</a:t>
            </a:r>
            <a:r>
              <a:rPr lang="en-AU" sz="1200"/>
              <a:t>, </a:t>
            </a:r>
            <a:r>
              <a:rPr lang="en-AU" sz="1200">
                <a:hlinkClick r:id="rId20">
                  <a:extLst>
                    <a:ext uri="{A12FA001-AC4F-418D-AE19-62706E023703}">
                      <ahyp:hlinkClr xmlns:ahyp="http://schemas.microsoft.com/office/drawing/2018/hyperlinkcolor" val="tx"/>
                    </a:ext>
                  </a:extLst>
                </a:hlinkClick>
              </a:rPr>
              <a:t>Hindi</a:t>
            </a:r>
            <a:r>
              <a:rPr lang="en-AU" sz="1200"/>
              <a:t>, </a:t>
            </a:r>
            <a:r>
              <a:rPr lang="en-AU" sz="1200">
                <a:hlinkClick r:id="rId21">
                  <a:extLst>
                    <a:ext uri="{A12FA001-AC4F-418D-AE19-62706E023703}">
                      <ahyp:hlinkClr xmlns:ahyp="http://schemas.microsoft.com/office/drawing/2018/hyperlinkcolor" val="tx"/>
                    </a:ext>
                  </a:extLst>
                </a:hlinkClick>
              </a:rPr>
              <a:t>Indonesian</a:t>
            </a:r>
            <a:r>
              <a:rPr lang="en-AU" sz="1200"/>
              <a:t>, </a:t>
            </a:r>
            <a:r>
              <a:rPr lang="en-AU" sz="1200">
                <a:hlinkClick r:id="rId22">
                  <a:extLst>
                    <a:ext uri="{A12FA001-AC4F-418D-AE19-62706E023703}">
                      <ahyp:hlinkClr xmlns:ahyp="http://schemas.microsoft.com/office/drawing/2018/hyperlinkcolor" val="tx"/>
                    </a:ext>
                  </a:extLst>
                </a:hlinkClick>
              </a:rPr>
              <a:t>Italian</a:t>
            </a:r>
            <a:r>
              <a:rPr lang="en-AU" sz="1200"/>
              <a:t>, </a:t>
            </a:r>
            <a:r>
              <a:rPr lang="en-AU" sz="1200">
                <a:hlinkClick r:id="rId23">
                  <a:extLst>
                    <a:ext uri="{A12FA001-AC4F-418D-AE19-62706E023703}">
                      <ahyp:hlinkClr xmlns:ahyp="http://schemas.microsoft.com/office/drawing/2018/hyperlinkcolor" val="tx"/>
                    </a:ext>
                  </a:extLst>
                </a:hlinkClick>
              </a:rPr>
              <a:t>Japanese</a:t>
            </a:r>
            <a:r>
              <a:rPr lang="en-AU" sz="1200"/>
              <a:t>, </a:t>
            </a:r>
            <a:r>
              <a:rPr lang="en-AU" sz="1200">
                <a:hlinkClick r:id="rId24">
                  <a:extLst>
                    <a:ext uri="{A12FA001-AC4F-418D-AE19-62706E023703}">
                      <ahyp:hlinkClr xmlns:ahyp="http://schemas.microsoft.com/office/drawing/2018/hyperlinkcolor" val="tx"/>
                    </a:ext>
                  </a:extLst>
                </a:hlinkClick>
              </a:rPr>
              <a:t>Karen</a:t>
            </a:r>
            <a:r>
              <a:rPr lang="en-AU" sz="1200"/>
              <a:t>, </a:t>
            </a:r>
            <a:r>
              <a:rPr lang="en-AU" sz="1200">
                <a:hlinkClick r:id="rId25">
                  <a:extLst>
                    <a:ext uri="{A12FA001-AC4F-418D-AE19-62706E023703}">
                      <ahyp:hlinkClr xmlns:ahyp="http://schemas.microsoft.com/office/drawing/2018/hyperlinkcolor" val="tx"/>
                    </a:ext>
                  </a:extLst>
                </a:hlinkClick>
              </a:rPr>
              <a:t>Khmer</a:t>
            </a:r>
            <a:r>
              <a:rPr lang="en-AU" sz="1200"/>
              <a:t>, </a:t>
            </a:r>
            <a:r>
              <a:rPr lang="en-AU" sz="1200">
                <a:hlinkClick r:id="rId26">
                  <a:extLst>
                    <a:ext uri="{A12FA001-AC4F-418D-AE19-62706E023703}">
                      <ahyp:hlinkClr xmlns:ahyp="http://schemas.microsoft.com/office/drawing/2018/hyperlinkcolor" val="tx"/>
                    </a:ext>
                  </a:extLst>
                </a:hlinkClick>
              </a:rPr>
              <a:t>Kinyarwanda</a:t>
            </a:r>
            <a:r>
              <a:rPr lang="en-AU" sz="1200"/>
              <a:t>, </a:t>
            </a:r>
            <a:r>
              <a:rPr lang="en-AU" sz="1200">
                <a:hlinkClick r:id="rId27">
                  <a:extLst>
                    <a:ext uri="{A12FA001-AC4F-418D-AE19-62706E023703}">
                      <ahyp:hlinkClr xmlns:ahyp="http://schemas.microsoft.com/office/drawing/2018/hyperlinkcolor" val="tx"/>
                    </a:ext>
                  </a:extLst>
                </a:hlinkClick>
              </a:rPr>
              <a:t>Kirundi</a:t>
            </a:r>
            <a:r>
              <a:rPr lang="en-AU" sz="1200"/>
              <a:t>, </a:t>
            </a:r>
            <a:r>
              <a:rPr lang="en-AU" sz="1200">
                <a:hlinkClick r:id="rId28">
                  <a:extLst>
                    <a:ext uri="{A12FA001-AC4F-418D-AE19-62706E023703}">
                      <ahyp:hlinkClr xmlns:ahyp="http://schemas.microsoft.com/office/drawing/2018/hyperlinkcolor" val="tx"/>
                    </a:ext>
                  </a:extLst>
                </a:hlinkClick>
              </a:rPr>
              <a:t>Korean</a:t>
            </a:r>
            <a:r>
              <a:rPr lang="en-AU" sz="1200"/>
              <a:t>, </a:t>
            </a:r>
            <a:r>
              <a:rPr lang="en-AU" sz="1200">
                <a:hlinkClick r:id="rId29">
                  <a:extLst>
                    <a:ext uri="{A12FA001-AC4F-418D-AE19-62706E023703}">
                      <ahyp:hlinkClr xmlns:ahyp="http://schemas.microsoft.com/office/drawing/2018/hyperlinkcolor" val="tx"/>
                    </a:ext>
                  </a:extLst>
                </a:hlinkClick>
              </a:rPr>
              <a:t>Kurdish-</a:t>
            </a:r>
            <a:r>
              <a:rPr lang="en-AU" sz="1200" err="1">
                <a:hlinkClick r:id="rId29">
                  <a:extLst>
                    <a:ext uri="{A12FA001-AC4F-418D-AE19-62706E023703}">
                      <ahyp:hlinkClr xmlns:ahyp="http://schemas.microsoft.com/office/drawing/2018/hyperlinkcolor" val="tx"/>
                    </a:ext>
                  </a:extLst>
                </a:hlinkClick>
              </a:rPr>
              <a:t>Kurmanji</a:t>
            </a:r>
            <a:r>
              <a:rPr lang="en-AU" sz="1200"/>
              <a:t>, </a:t>
            </a:r>
            <a:r>
              <a:rPr lang="en-AU" sz="1200">
                <a:hlinkClick r:id="rId30">
                  <a:extLst>
                    <a:ext uri="{A12FA001-AC4F-418D-AE19-62706E023703}">
                      <ahyp:hlinkClr xmlns:ahyp="http://schemas.microsoft.com/office/drawing/2018/hyperlinkcolor" val="tx"/>
                    </a:ext>
                  </a:extLst>
                </a:hlinkClick>
              </a:rPr>
              <a:t>Kurdish-Sorani</a:t>
            </a:r>
            <a:r>
              <a:rPr lang="en-AU" sz="1200"/>
              <a:t>, </a:t>
            </a:r>
            <a:r>
              <a:rPr lang="en-AU" sz="1200">
                <a:hlinkClick r:id="rId31">
                  <a:extLst>
                    <a:ext uri="{A12FA001-AC4F-418D-AE19-62706E023703}">
                      <ahyp:hlinkClr xmlns:ahyp="http://schemas.microsoft.com/office/drawing/2018/hyperlinkcolor" val="tx"/>
                    </a:ext>
                  </a:extLst>
                </a:hlinkClick>
              </a:rPr>
              <a:t>Lao</a:t>
            </a:r>
            <a:r>
              <a:rPr lang="en-AU" sz="1200"/>
              <a:t>, </a:t>
            </a:r>
            <a:r>
              <a:rPr lang="en-AU" sz="1200">
                <a:hlinkClick r:id="rId32">
                  <a:extLst>
                    <a:ext uri="{A12FA001-AC4F-418D-AE19-62706E023703}">
                      <ahyp:hlinkClr xmlns:ahyp="http://schemas.microsoft.com/office/drawing/2018/hyperlinkcolor" val="tx"/>
                    </a:ext>
                  </a:extLst>
                </a:hlinkClick>
              </a:rPr>
              <a:t>Macedonian</a:t>
            </a:r>
            <a:r>
              <a:rPr lang="en-AU" sz="1200"/>
              <a:t>, </a:t>
            </a:r>
            <a:r>
              <a:rPr lang="en-AU" sz="1200">
                <a:hlinkClick r:id="rId33">
                  <a:extLst>
                    <a:ext uri="{A12FA001-AC4F-418D-AE19-62706E023703}">
                      <ahyp:hlinkClr xmlns:ahyp="http://schemas.microsoft.com/office/drawing/2018/hyperlinkcolor" val="tx"/>
                    </a:ext>
                  </a:extLst>
                </a:hlinkClick>
              </a:rPr>
              <a:t>Maltese</a:t>
            </a:r>
            <a:r>
              <a:rPr lang="en-AU" sz="1200"/>
              <a:t>, </a:t>
            </a:r>
            <a:r>
              <a:rPr lang="en-AU" sz="1200">
                <a:hlinkClick r:id="rId34">
                  <a:extLst>
                    <a:ext uri="{A12FA001-AC4F-418D-AE19-62706E023703}">
                      <ahyp:hlinkClr xmlns:ahyp="http://schemas.microsoft.com/office/drawing/2018/hyperlinkcolor" val="tx"/>
                    </a:ext>
                  </a:extLst>
                </a:hlinkClick>
              </a:rPr>
              <a:t>Mongolian</a:t>
            </a:r>
            <a:r>
              <a:rPr lang="en-AU" sz="1200"/>
              <a:t>, </a:t>
            </a:r>
            <a:r>
              <a:rPr lang="en-AU" sz="1200">
                <a:hlinkClick r:id="rId35">
                  <a:extLst>
                    <a:ext uri="{A12FA001-AC4F-418D-AE19-62706E023703}">
                      <ahyp:hlinkClr xmlns:ahyp="http://schemas.microsoft.com/office/drawing/2018/hyperlinkcolor" val="tx"/>
                    </a:ext>
                  </a:extLst>
                </a:hlinkClick>
              </a:rPr>
              <a:t>Nepali</a:t>
            </a:r>
            <a:r>
              <a:rPr lang="en-AU" sz="1200"/>
              <a:t>, </a:t>
            </a:r>
            <a:r>
              <a:rPr lang="en-AU" sz="1200">
                <a:hlinkClick r:id="rId36">
                  <a:extLst>
                    <a:ext uri="{A12FA001-AC4F-418D-AE19-62706E023703}">
                      <ahyp:hlinkClr xmlns:ahyp="http://schemas.microsoft.com/office/drawing/2018/hyperlinkcolor" val="tx"/>
                    </a:ext>
                  </a:extLst>
                </a:hlinkClick>
              </a:rPr>
              <a:t>Pashto</a:t>
            </a:r>
            <a:r>
              <a:rPr lang="en-AU" sz="1200"/>
              <a:t>, </a:t>
            </a:r>
            <a:r>
              <a:rPr lang="en-AU" sz="1200">
                <a:hlinkClick r:id="rId37">
                  <a:extLst>
                    <a:ext uri="{A12FA001-AC4F-418D-AE19-62706E023703}">
                      <ahyp:hlinkClr xmlns:ahyp="http://schemas.microsoft.com/office/drawing/2018/hyperlinkcolor" val="tx"/>
                    </a:ext>
                  </a:extLst>
                </a:hlinkClick>
              </a:rPr>
              <a:t>Polish</a:t>
            </a:r>
            <a:r>
              <a:rPr lang="en-AU" sz="1200"/>
              <a:t>, </a:t>
            </a:r>
            <a:r>
              <a:rPr lang="en-AU" sz="1200">
                <a:hlinkClick r:id="rId38">
                  <a:extLst>
                    <a:ext uri="{A12FA001-AC4F-418D-AE19-62706E023703}">
                      <ahyp:hlinkClr xmlns:ahyp="http://schemas.microsoft.com/office/drawing/2018/hyperlinkcolor" val="tx"/>
                    </a:ext>
                  </a:extLst>
                </a:hlinkClick>
              </a:rPr>
              <a:t>Portuguese</a:t>
            </a:r>
            <a:r>
              <a:rPr lang="en-AU" sz="1200"/>
              <a:t>, </a:t>
            </a:r>
            <a:r>
              <a:rPr lang="en-AU" sz="1200">
                <a:hlinkClick r:id="rId39">
                  <a:extLst>
                    <a:ext uri="{A12FA001-AC4F-418D-AE19-62706E023703}">
                      <ahyp:hlinkClr xmlns:ahyp="http://schemas.microsoft.com/office/drawing/2018/hyperlinkcolor" val="tx"/>
                    </a:ext>
                  </a:extLst>
                </a:hlinkClick>
              </a:rPr>
              <a:t>Punjabi</a:t>
            </a:r>
            <a:r>
              <a:rPr lang="en-AU" sz="1200"/>
              <a:t>, </a:t>
            </a:r>
            <a:r>
              <a:rPr lang="en-AU" sz="1200">
                <a:hlinkClick r:id="rId40">
                  <a:extLst>
                    <a:ext uri="{A12FA001-AC4F-418D-AE19-62706E023703}">
                      <ahyp:hlinkClr xmlns:ahyp="http://schemas.microsoft.com/office/drawing/2018/hyperlinkcolor" val="tx"/>
                    </a:ext>
                  </a:extLst>
                </a:hlinkClick>
              </a:rPr>
              <a:t>Russian</a:t>
            </a:r>
            <a:r>
              <a:rPr lang="en-AU" sz="1200"/>
              <a:t>, </a:t>
            </a:r>
            <a:r>
              <a:rPr lang="en-AU" sz="1200">
                <a:hlinkClick r:id="rId41">
                  <a:extLst>
                    <a:ext uri="{A12FA001-AC4F-418D-AE19-62706E023703}">
                      <ahyp:hlinkClr xmlns:ahyp="http://schemas.microsoft.com/office/drawing/2018/hyperlinkcolor" val="tx"/>
                    </a:ext>
                  </a:extLst>
                </a:hlinkClick>
              </a:rPr>
              <a:t>Serbian</a:t>
            </a:r>
            <a:r>
              <a:rPr lang="en-AU" sz="1200"/>
              <a:t>, </a:t>
            </a:r>
            <a:r>
              <a:rPr lang="en-AU" sz="1200">
                <a:hlinkClick r:id="rId42">
                  <a:extLst>
                    <a:ext uri="{A12FA001-AC4F-418D-AE19-62706E023703}">
                      <ahyp:hlinkClr xmlns:ahyp="http://schemas.microsoft.com/office/drawing/2018/hyperlinkcolor" val="tx"/>
                    </a:ext>
                  </a:extLst>
                </a:hlinkClick>
              </a:rPr>
              <a:t>Sinhalese</a:t>
            </a:r>
            <a:r>
              <a:rPr lang="en-AU" sz="1200"/>
              <a:t>, </a:t>
            </a:r>
            <a:r>
              <a:rPr lang="en-AU" sz="1200">
                <a:hlinkClick r:id="rId43">
                  <a:extLst>
                    <a:ext uri="{A12FA001-AC4F-418D-AE19-62706E023703}">
                      <ahyp:hlinkClr xmlns:ahyp="http://schemas.microsoft.com/office/drawing/2018/hyperlinkcolor" val="tx"/>
                    </a:ext>
                  </a:extLst>
                </a:hlinkClick>
              </a:rPr>
              <a:t>Spanish</a:t>
            </a:r>
            <a:r>
              <a:rPr lang="en-AU" sz="1200"/>
              <a:t>, </a:t>
            </a:r>
            <a:r>
              <a:rPr lang="en-AU" sz="1200">
                <a:hlinkClick r:id="rId44">
                  <a:extLst>
                    <a:ext uri="{A12FA001-AC4F-418D-AE19-62706E023703}">
                      <ahyp:hlinkClr xmlns:ahyp="http://schemas.microsoft.com/office/drawing/2018/hyperlinkcolor" val="tx"/>
                    </a:ext>
                  </a:extLst>
                </a:hlinkClick>
              </a:rPr>
              <a:t>Swahili</a:t>
            </a:r>
            <a:r>
              <a:rPr lang="en-AU" sz="1200"/>
              <a:t>, </a:t>
            </a:r>
            <a:r>
              <a:rPr lang="en-AU" sz="1200">
                <a:hlinkClick r:id="rId45">
                  <a:extLst>
                    <a:ext uri="{A12FA001-AC4F-418D-AE19-62706E023703}">
                      <ahyp:hlinkClr xmlns:ahyp="http://schemas.microsoft.com/office/drawing/2018/hyperlinkcolor" val="tx"/>
                    </a:ext>
                  </a:extLst>
                </a:hlinkClick>
              </a:rPr>
              <a:t>Tamil</a:t>
            </a:r>
            <a:r>
              <a:rPr lang="en-AU" sz="1200"/>
              <a:t>, </a:t>
            </a:r>
            <a:r>
              <a:rPr lang="en-AU" sz="1200">
                <a:hlinkClick r:id="rId46">
                  <a:extLst>
                    <a:ext uri="{A12FA001-AC4F-418D-AE19-62706E023703}">
                      <ahyp:hlinkClr xmlns:ahyp="http://schemas.microsoft.com/office/drawing/2018/hyperlinkcolor" val="tx"/>
                    </a:ext>
                  </a:extLst>
                </a:hlinkClick>
              </a:rPr>
              <a:t>Thai</a:t>
            </a:r>
            <a:r>
              <a:rPr lang="en-AU" sz="1200"/>
              <a:t>, </a:t>
            </a:r>
            <a:r>
              <a:rPr lang="en-AU" sz="1200">
                <a:hlinkClick r:id="rId47">
                  <a:extLst>
                    <a:ext uri="{A12FA001-AC4F-418D-AE19-62706E023703}">
                      <ahyp:hlinkClr xmlns:ahyp="http://schemas.microsoft.com/office/drawing/2018/hyperlinkcolor" val="tx"/>
                    </a:ext>
                  </a:extLst>
                </a:hlinkClick>
              </a:rPr>
              <a:t>Tibetan</a:t>
            </a:r>
            <a:r>
              <a:rPr lang="en-AU" sz="1200"/>
              <a:t>, </a:t>
            </a:r>
            <a:r>
              <a:rPr lang="en-AU" sz="1200">
                <a:hlinkClick r:id="rId48">
                  <a:extLst>
                    <a:ext uri="{A12FA001-AC4F-418D-AE19-62706E023703}">
                      <ahyp:hlinkClr xmlns:ahyp="http://schemas.microsoft.com/office/drawing/2018/hyperlinkcolor" val="tx"/>
                    </a:ext>
                  </a:extLst>
                </a:hlinkClick>
              </a:rPr>
              <a:t>Tigrinya</a:t>
            </a:r>
            <a:r>
              <a:rPr lang="en-AU" sz="1200"/>
              <a:t>, </a:t>
            </a:r>
            <a:r>
              <a:rPr lang="en-AU" sz="1200">
                <a:hlinkClick r:id="rId49">
                  <a:extLst>
                    <a:ext uri="{A12FA001-AC4F-418D-AE19-62706E023703}">
                      <ahyp:hlinkClr xmlns:ahyp="http://schemas.microsoft.com/office/drawing/2018/hyperlinkcolor" val="tx"/>
                    </a:ext>
                  </a:extLst>
                </a:hlinkClick>
              </a:rPr>
              <a:t>Tongan</a:t>
            </a:r>
            <a:r>
              <a:rPr lang="en-AU" sz="1200"/>
              <a:t>, </a:t>
            </a:r>
            <a:r>
              <a:rPr lang="en-AU" sz="1200">
                <a:hlinkClick r:id="rId50">
                  <a:extLst>
                    <a:ext uri="{A12FA001-AC4F-418D-AE19-62706E023703}">
                      <ahyp:hlinkClr xmlns:ahyp="http://schemas.microsoft.com/office/drawing/2018/hyperlinkcolor" val="tx"/>
                    </a:ext>
                  </a:extLst>
                </a:hlinkClick>
              </a:rPr>
              <a:t>Turkish</a:t>
            </a:r>
            <a:r>
              <a:rPr lang="en-AU" sz="1200"/>
              <a:t>, </a:t>
            </a:r>
            <a:r>
              <a:rPr lang="en-AU" sz="1200">
                <a:hlinkClick r:id="rId51">
                  <a:extLst>
                    <a:ext uri="{A12FA001-AC4F-418D-AE19-62706E023703}">
                      <ahyp:hlinkClr xmlns:ahyp="http://schemas.microsoft.com/office/drawing/2018/hyperlinkcolor" val="tx"/>
                    </a:ext>
                  </a:extLst>
                </a:hlinkClick>
              </a:rPr>
              <a:t>Urdu</a:t>
            </a:r>
            <a:r>
              <a:rPr lang="en-AU" sz="1200"/>
              <a:t>, </a:t>
            </a:r>
            <a:r>
              <a:rPr lang="en-AU" sz="1200">
                <a:hlinkClick r:id="rId52">
                  <a:extLst>
                    <a:ext uri="{A12FA001-AC4F-418D-AE19-62706E023703}">
                      <ahyp:hlinkClr xmlns:ahyp="http://schemas.microsoft.com/office/drawing/2018/hyperlinkcolor" val="tx"/>
                    </a:ext>
                  </a:extLst>
                </a:hlinkClick>
              </a:rPr>
              <a:t>Vietnamese</a:t>
            </a:r>
            <a:endParaRPr lang="en-AU" sz="1200"/>
          </a:p>
        </p:txBody>
      </p:sp>
      <p:pic>
        <p:nvPicPr>
          <p:cNvPr id="5" name="Picture 4">
            <a:extLst>
              <a:ext uri="{FF2B5EF4-FFF2-40B4-BE49-F238E27FC236}">
                <a16:creationId xmlns:a16="http://schemas.microsoft.com/office/drawing/2014/main" id="{51A9287B-08BF-48A3-99F3-3AC75C891443}"/>
              </a:ext>
            </a:extLst>
          </p:cNvPr>
          <p:cNvPicPr>
            <a:picLocks noChangeAspect="1"/>
          </p:cNvPicPr>
          <p:nvPr/>
        </p:nvPicPr>
        <p:blipFill>
          <a:blip r:embed="rId53" cstate="email">
            <a:extLst>
              <a:ext uri="{28A0092B-C50C-407E-A947-70E740481C1C}">
                <a14:useLocalDpi xmlns:a14="http://schemas.microsoft.com/office/drawing/2010/main"/>
              </a:ext>
            </a:extLst>
          </a:blip>
          <a:stretch>
            <a:fillRect/>
          </a:stretch>
        </p:blipFill>
        <p:spPr>
          <a:xfrm>
            <a:off x="586801" y="1089024"/>
            <a:ext cx="2077426" cy="2932643"/>
          </a:xfrm>
          <a:prstGeom prst="rect">
            <a:avLst/>
          </a:prstGeom>
          <a:ln>
            <a:solidFill>
              <a:schemeClr val="bg2"/>
            </a:solidFill>
          </a:ln>
        </p:spPr>
      </p:pic>
      <p:pic>
        <p:nvPicPr>
          <p:cNvPr id="13" name="Picture 12">
            <a:extLst>
              <a:ext uri="{FF2B5EF4-FFF2-40B4-BE49-F238E27FC236}">
                <a16:creationId xmlns:a16="http://schemas.microsoft.com/office/drawing/2014/main" id="{02F5C161-C69E-4794-8BC5-1A853289E886}"/>
              </a:ext>
            </a:extLst>
          </p:cNvPr>
          <p:cNvPicPr>
            <a:picLocks noChangeAspect="1"/>
          </p:cNvPicPr>
          <p:nvPr/>
        </p:nvPicPr>
        <p:blipFill>
          <a:blip r:embed="rId54" cstate="email">
            <a:extLst>
              <a:ext uri="{28A0092B-C50C-407E-A947-70E740481C1C}">
                <a14:useLocalDpi xmlns:a14="http://schemas.microsoft.com/office/drawing/2010/main"/>
              </a:ext>
            </a:extLst>
          </a:blip>
          <a:stretch>
            <a:fillRect/>
          </a:stretch>
        </p:blipFill>
        <p:spPr>
          <a:xfrm>
            <a:off x="6096000" y="4118240"/>
            <a:ext cx="1806894" cy="2549216"/>
          </a:xfrm>
          <a:prstGeom prst="rect">
            <a:avLst/>
          </a:prstGeom>
          <a:ln>
            <a:solidFill>
              <a:schemeClr val="bg2"/>
            </a:solidFill>
          </a:ln>
        </p:spPr>
      </p:pic>
      <p:sp>
        <p:nvSpPr>
          <p:cNvPr id="17" name="TextBox 16">
            <a:extLst>
              <a:ext uri="{FF2B5EF4-FFF2-40B4-BE49-F238E27FC236}">
                <a16:creationId xmlns:a16="http://schemas.microsoft.com/office/drawing/2014/main" id="{35F24469-5BE3-4602-9CA2-8546DA65DC38}"/>
              </a:ext>
            </a:extLst>
          </p:cNvPr>
          <p:cNvSpPr txBox="1"/>
          <p:nvPr/>
        </p:nvSpPr>
        <p:spPr>
          <a:xfrm>
            <a:off x="8457606" y="4642093"/>
            <a:ext cx="2499576" cy="1163395"/>
          </a:xfrm>
          <a:prstGeom prst="rect">
            <a:avLst/>
          </a:prstGeom>
          <a:noFill/>
        </p:spPr>
        <p:txBody>
          <a:bodyPr wrap="square" lIns="0" tIns="0" rIns="0" bIns="0" rtlCol="0">
            <a:spAutoFit/>
          </a:bodyPr>
          <a:lstStyle/>
          <a:p>
            <a:pPr>
              <a:lnSpc>
                <a:spcPct val="90000"/>
              </a:lnSpc>
              <a:spcAft>
                <a:spcPts val="800"/>
              </a:spcAft>
            </a:pPr>
            <a:r>
              <a:rPr lang="en-AU" sz="1200" b="1"/>
              <a:t>Links to download: </a:t>
            </a:r>
            <a:r>
              <a:rPr lang="en-AU" sz="1200">
                <a:hlinkClick r:id="rId55">
                  <a:extLst>
                    <a:ext uri="{A12FA001-AC4F-418D-AE19-62706E023703}">
                      <ahyp:hlinkClr xmlns:ahyp="http://schemas.microsoft.com/office/drawing/2018/hyperlinkcolor" val="tx"/>
                    </a:ext>
                  </a:extLst>
                </a:hlinkClick>
              </a:rPr>
              <a:t>Arabic</a:t>
            </a:r>
            <a:r>
              <a:rPr lang="en-AU" sz="1200"/>
              <a:t>, </a:t>
            </a:r>
            <a:r>
              <a:rPr lang="en-AU" sz="1200">
                <a:hlinkClick r:id="rId56">
                  <a:extLst>
                    <a:ext uri="{A12FA001-AC4F-418D-AE19-62706E023703}">
                      <ahyp:hlinkClr xmlns:ahyp="http://schemas.microsoft.com/office/drawing/2018/hyperlinkcolor" val="tx"/>
                    </a:ext>
                  </a:extLst>
                </a:hlinkClick>
              </a:rPr>
              <a:t>Assyrian</a:t>
            </a:r>
            <a:r>
              <a:rPr lang="en-AU" sz="1200"/>
              <a:t>, </a:t>
            </a:r>
            <a:r>
              <a:rPr lang="en-AU" sz="1200">
                <a:hlinkClick r:id="rId57">
                  <a:extLst>
                    <a:ext uri="{A12FA001-AC4F-418D-AE19-62706E023703}">
                      <ahyp:hlinkClr xmlns:ahyp="http://schemas.microsoft.com/office/drawing/2018/hyperlinkcolor" val="tx"/>
                    </a:ext>
                  </a:extLst>
                </a:hlinkClick>
              </a:rPr>
              <a:t>Bangla</a:t>
            </a:r>
            <a:r>
              <a:rPr lang="en-AU" sz="1200"/>
              <a:t>, </a:t>
            </a:r>
            <a:r>
              <a:rPr lang="en-AU" sz="1200">
                <a:hlinkClick r:id="rId58">
                  <a:extLst>
                    <a:ext uri="{A12FA001-AC4F-418D-AE19-62706E023703}">
                      <ahyp:hlinkClr xmlns:ahyp="http://schemas.microsoft.com/office/drawing/2018/hyperlinkcolor" val="tx"/>
                    </a:ext>
                  </a:extLst>
                </a:hlinkClick>
              </a:rPr>
              <a:t>Simplified Chinese</a:t>
            </a:r>
            <a:r>
              <a:rPr lang="en-AU" sz="1200"/>
              <a:t>, </a:t>
            </a:r>
            <a:r>
              <a:rPr lang="en-AU" sz="1200">
                <a:hlinkClick r:id="rId59">
                  <a:extLst>
                    <a:ext uri="{A12FA001-AC4F-418D-AE19-62706E023703}">
                      <ahyp:hlinkClr xmlns:ahyp="http://schemas.microsoft.com/office/drawing/2018/hyperlinkcolor" val="tx"/>
                    </a:ext>
                  </a:extLst>
                </a:hlinkClick>
              </a:rPr>
              <a:t>Traditional Chinese</a:t>
            </a:r>
            <a:r>
              <a:rPr lang="en-AU" sz="1200"/>
              <a:t>, </a:t>
            </a:r>
            <a:r>
              <a:rPr lang="en-AU" sz="1200">
                <a:hlinkClick r:id="rId60">
                  <a:extLst>
                    <a:ext uri="{A12FA001-AC4F-418D-AE19-62706E023703}">
                      <ahyp:hlinkClr xmlns:ahyp="http://schemas.microsoft.com/office/drawing/2018/hyperlinkcolor" val="tx"/>
                    </a:ext>
                  </a:extLst>
                </a:hlinkClick>
              </a:rPr>
              <a:t>English</a:t>
            </a:r>
            <a:r>
              <a:rPr lang="en-AU" sz="1200"/>
              <a:t>, </a:t>
            </a:r>
            <a:r>
              <a:rPr lang="en-AU" sz="1200">
                <a:hlinkClick r:id="rId61">
                  <a:extLst>
                    <a:ext uri="{A12FA001-AC4F-418D-AE19-62706E023703}">
                      <ahyp:hlinkClr xmlns:ahyp="http://schemas.microsoft.com/office/drawing/2018/hyperlinkcolor" val="tx"/>
                    </a:ext>
                  </a:extLst>
                </a:hlinkClick>
              </a:rPr>
              <a:t>Farsi</a:t>
            </a:r>
            <a:r>
              <a:rPr lang="en-AU" sz="1200"/>
              <a:t>, </a:t>
            </a:r>
            <a:r>
              <a:rPr lang="en-AU" sz="1200">
                <a:hlinkClick r:id="rId62">
                  <a:extLst>
                    <a:ext uri="{A12FA001-AC4F-418D-AE19-62706E023703}">
                      <ahyp:hlinkClr xmlns:ahyp="http://schemas.microsoft.com/office/drawing/2018/hyperlinkcolor" val="tx"/>
                    </a:ext>
                  </a:extLst>
                </a:hlinkClick>
              </a:rPr>
              <a:t>Greek</a:t>
            </a:r>
            <a:r>
              <a:rPr lang="en-AU" sz="1200"/>
              <a:t>, </a:t>
            </a:r>
            <a:r>
              <a:rPr lang="en-AU" sz="1200">
                <a:hlinkClick r:id="rId63">
                  <a:extLst>
                    <a:ext uri="{A12FA001-AC4F-418D-AE19-62706E023703}">
                      <ahyp:hlinkClr xmlns:ahyp="http://schemas.microsoft.com/office/drawing/2018/hyperlinkcolor" val="tx"/>
                    </a:ext>
                  </a:extLst>
                </a:hlinkClick>
              </a:rPr>
              <a:t>Hindi</a:t>
            </a:r>
            <a:r>
              <a:rPr lang="en-AU" sz="1200"/>
              <a:t>, </a:t>
            </a:r>
            <a:r>
              <a:rPr lang="en-AU" sz="1200">
                <a:hlinkClick r:id="rId64">
                  <a:extLst>
                    <a:ext uri="{A12FA001-AC4F-418D-AE19-62706E023703}">
                      <ahyp:hlinkClr xmlns:ahyp="http://schemas.microsoft.com/office/drawing/2018/hyperlinkcolor" val="tx"/>
                    </a:ext>
                  </a:extLst>
                </a:hlinkClick>
              </a:rPr>
              <a:t>Italian</a:t>
            </a:r>
            <a:r>
              <a:rPr lang="en-AU" sz="1200"/>
              <a:t>, </a:t>
            </a:r>
            <a:r>
              <a:rPr lang="en-AU" sz="1200">
                <a:hlinkClick r:id="rId65">
                  <a:extLst>
                    <a:ext uri="{A12FA001-AC4F-418D-AE19-62706E023703}">
                      <ahyp:hlinkClr xmlns:ahyp="http://schemas.microsoft.com/office/drawing/2018/hyperlinkcolor" val="tx"/>
                    </a:ext>
                  </a:extLst>
                </a:hlinkClick>
              </a:rPr>
              <a:t>Khmer</a:t>
            </a:r>
            <a:r>
              <a:rPr lang="en-AU" sz="1200"/>
              <a:t>, </a:t>
            </a:r>
            <a:r>
              <a:rPr lang="en-AU" sz="1200">
                <a:hlinkClick r:id="rId66">
                  <a:extLst>
                    <a:ext uri="{A12FA001-AC4F-418D-AE19-62706E023703}">
                      <ahyp:hlinkClr xmlns:ahyp="http://schemas.microsoft.com/office/drawing/2018/hyperlinkcolor" val="tx"/>
                    </a:ext>
                  </a:extLst>
                </a:hlinkClick>
              </a:rPr>
              <a:t>Korean</a:t>
            </a:r>
            <a:r>
              <a:rPr lang="en-AU" sz="1200"/>
              <a:t>, </a:t>
            </a:r>
            <a:r>
              <a:rPr lang="en-AU" sz="1200">
                <a:hlinkClick r:id="rId67">
                  <a:extLst>
                    <a:ext uri="{A12FA001-AC4F-418D-AE19-62706E023703}">
                      <ahyp:hlinkClr xmlns:ahyp="http://schemas.microsoft.com/office/drawing/2018/hyperlinkcolor" val="tx"/>
                    </a:ext>
                  </a:extLst>
                </a:hlinkClick>
              </a:rPr>
              <a:t>Lao</a:t>
            </a:r>
            <a:r>
              <a:rPr lang="en-AU" sz="1200"/>
              <a:t>, </a:t>
            </a:r>
            <a:r>
              <a:rPr lang="en-AU" sz="1200">
                <a:hlinkClick r:id="rId68">
                  <a:extLst>
                    <a:ext uri="{A12FA001-AC4F-418D-AE19-62706E023703}">
                      <ahyp:hlinkClr xmlns:ahyp="http://schemas.microsoft.com/office/drawing/2018/hyperlinkcolor" val="tx"/>
                    </a:ext>
                  </a:extLst>
                </a:hlinkClick>
              </a:rPr>
              <a:t>Nepali</a:t>
            </a:r>
            <a:r>
              <a:rPr lang="en-AU" sz="1200"/>
              <a:t>, </a:t>
            </a:r>
            <a:r>
              <a:rPr lang="en-AU" sz="1200">
                <a:hlinkClick r:id="rId69">
                  <a:extLst>
                    <a:ext uri="{A12FA001-AC4F-418D-AE19-62706E023703}">
                      <ahyp:hlinkClr xmlns:ahyp="http://schemas.microsoft.com/office/drawing/2018/hyperlinkcolor" val="tx"/>
                    </a:ext>
                  </a:extLst>
                </a:hlinkClick>
              </a:rPr>
              <a:t>Punjabi</a:t>
            </a:r>
            <a:r>
              <a:rPr lang="en-AU" sz="1200"/>
              <a:t>, </a:t>
            </a:r>
            <a:r>
              <a:rPr lang="en-AU" sz="1200">
                <a:hlinkClick r:id="rId70">
                  <a:extLst>
                    <a:ext uri="{A12FA001-AC4F-418D-AE19-62706E023703}">
                      <ahyp:hlinkClr xmlns:ahyp="http://schemas.microsoft.com/office/drawing/2018/hyperlinkcolor" val="tx"/>
                    </a:ext>
                  </a:extLst>
                </a:hlinkClick>
              </a:rPr>
              <a:t>Samoan</a:t>
            </a:r>
            <a:r>
              <a:rPr lang="en-AU" sz="1200"/>
              <a:t>, </a:t>
            </a:r>
            <a:r>
              <a:rPr lang="en-AU" sz="1200">
                <a:hlinkClick r:id="rId71">
                  <a:extLst>
                    <a:ext uri="{A12FA001-AC4F-418D-AE19-62706E023703}">
                      <ahyp:hlinkClr xmlns:ahyp="http://schemas.microsoft.com/office/drawing/2018/hyperlinkcolor" val="tx"/>
                    </a:ext>
                  </a:extLst>
                </a:hlinkClick>
              </a:rPr>
              <a:t>Spanish</a:t>
            </a:r>
            <a:r>
              <a:rPr lang="en-AU" sz="1200"/>
              <a:t>, </a:t>
            </a:r>
            <a:r>
              <a:rPr lang="en-AU" sz="1200">
                <a:hlinkClick r:id="rId72">
                  <a:extLst>
                    <a:ext uri="{A12FA001-AC4F-418D-AE19-62706E023703}">
                      <ahyp:hlinkClr xmlns:ahyp="http://schemas.microsoft.com/office/drawing/2018/hyperlinkcolor" val="tx"/>
                    </a:ext>
                  </a:extLst>
                </a:hlinkClick>
              </a:rPr>
              <a:t>Thai</a:t>
            </a:r>
            <a:r>
              <a:rPr lang="en-AU" sz="1200"/>
              <a:t>, </a:t>
            </a:r>
            <a:r>
              <a:rPr lang="en-AU" sz="1200">
                <a:hlinkClick r:id="rId73">
                  <a:extLst>
                    <a:ext uri="{A12FA001-AC4F-418D-AE19-62706E023703}">
                      <ahyp:hlinkClr xmlns:ahyp="http://schemas.microsoft.com/office/drawing/2018/hyperlinkcolor" val="tx"/>
                    </a:ext>
                  </a:extLst>
                </a:hlinkClick>
              </a:rPr>
              <a:t>Tongan</a:t>
            </a:r>
            <a:r>
              <a:rPr lang="en-AU" sz="1200"/>
              <a:t>, </a:t>
            </a:r>
            <a:r>
              <a:rPr lang="en-AU" sz="1200">
                <a:hlinkClick r:id="rId74">
                  <a:extLst>
                    <a:ext uri="{A12FA001-AC4F-418D-AE19-62706E023703}">
                      <ahyp:hlinkClr xmlns:ahyp="http://schemas.microsoft.com/office/drawing/2018/hyperlinkcolor" val="tx"/>
                    </a:ext>
                  </a:extLst>
                </a:hlinkClick>
              </a:rPr>
              <a:t>Vietnamese</a:t>
            </a:r>
            <a:endParaRPr lang="en-AU" sz="1200"/>
          </a:p>
        </p:txBody>
      </p:sp>
      <p:sp>
        <p:nvSpPr>
          <p:cNvPr id="18" name="TextBox 17">
            <a:extLst>
              <a:ext uri="{FF2B5EF4-FFF2-40B4-BE49-F238E27FC236}">
                <a16:creationId xmlns:a16="http://schemas.microsoft.com/office/drawing/2014/main" id="{B667F3F2-E89B-4B8F-A372-84F95F98BEB8}"/>
              </a:ext>
            </a:extLst>
          </p:cNvPr>
          <p:cNvSpPr txBox="1"/>
          <p:nvPr/>
        </p:nvSpPr>
        <p:spPr>
          <a:xfrm>
            <a:off x="8457606" y="1860022"/>
            <a:ext cx="2499576" cy="997196"/>
          </a:xfrm>
          <a:prstGeom prst="rect">
            <a:avLst/>
          </a:prstGeom>
          <a:noFill/>
        </p:spPr>
        <p:txBody>
          <a:bodyPr wrap="square" lIns="0" tIns="0" rIns="0" bIns="0" rtlCol="0">
            <a:spAutoFit/>
          </a:bodyPr>
          <a:lstStyle/>
          <a:p>
            <a:pPr>
              <a:lnSpc>
                <a:spcPct val="90000"/>
              </a:lnSpc>
              <a:spcAft>
                <a:spcPts val="800"/>
              </a:spcAft>
            </a:pPr>
            <a:r>
              <a:rPr lang="en-AU" sz="1200" b="1"/>
              <a:t>Links to download: </a:t>
            </a:r>
            <a:r>
              <a:rPr lang="en-AU" sz="1200">
                <a:hlinkClick r:id="rId75">
                  <a:extLst>
                    <a:ext uri="{A12FA001-AC4F-418D-AE19-62706E023703}">
                      <ahyp:hlinkClr xmlns:ahyp="http://schemas.microsoft.com/office/drawing/2018/hyperlinkcolor" val="tx"/>
                    </a:ext>
                  </a:extLst>
                </a:hlinkClick>
              </a:rPr>
              <a:t>Arabic</a:t>
            </a:r>
            <a:r>
              <a:rPr lang="en-AU" sz="1200"/>
              <a:t>, </a:t>
            </a:r>
            <a:r>
              <a:rPr lang="en-AU" sz="1200">
                <a:hlinkClick r:id="rId76">
                  <a:extLst>
                    <a:ext uri="{A12FA001-AC4F-418D-AE19-62706E023703}">
                      <ahyp:hlinkClr xmlns:ahyp="http://schemas.microsoft.com/office/drawing/2018/hyperlinkcolor" val="tx"/>
                    </a:ext>
                  </a:extLst>
                </a:hlinkClick>
              </a:rPr>
              <a:t>Bangla</a:t>
            </a:r>
            <a:r>
              <a:rPr lang="en-AU" sz="1200"/>
              <a:t>, </a:t>
            </a:r>
            <a:r>
              <a:rPr lang="en-AU" sz="1200">
                <a:hlinkClick r:id="rId77">
                  <a:extLst>
                    <a:ext uri="{A12FA001-AC4F-418D-AE19-62706E023703}">
                      <ahyp:hlinkClr xmlns:ahyp="http://schemas.microsoft.com/office/drawing/2018/hyperlinkcolor" val="tx"/>
                    </a:ext>
                  </a:extLst>
                </a:hlinkClick>
              </a:rPr>
              <a:t>Simplified Chinese</a:t>
            </a:r>
            <a:r>
              <a:rPr lang="en-AU" sz="1200"/>
              <a:t>, </a:t>
            </a:r>
            <a:r>
              <a:rPr lang="en-AU" sz="1200">
                <a:hlinkClick r:id="rId78">
                  <a:extLst>
                    <a:ext uri="{A12FA001-AC4F-418D-AE19-62706E023703}">
                      <ahyp:hlinkClr xmlns:ahyp="http://schemas.microsoft.com/office/drawing/2018/hyperlinkcolor" val="tx"/>
                    </a:ext>
                  </a:extLst>
                </a:hlinkClick>
              </a:rPr>
              <a:t>English</a:t>
            </a:r>
            <a:r>
              <a:rPr lang="en-AU" sz="1200"/>
              <a:t>, </a:t>
            </a:r>
            <a:r>
              <a:rPr lang="en-AU" sz="1200">
                <a:hlinkClick r:id="rId79">
                  <a:extLst>
                    <a:ext uri="{A12FA001-AC4F-418D-AE19-62706E023703}">
                      <ahyp:hlinkClr xmlns:ahyp="http://schemas.microsoft.com/office/drawing/2018/hyperlinkcolor" val="tx"/>
                    </a:ext>
                  </a:extLst>
                </a:hlinkClick>
              </a:rPr>
              <a:t>Greek</a:t>
            </a:r>
            <a:r>
              <a:rPr lang="en-AU" sz="1200"/>
              <a:t>,</a:t>
            </a:r>
            <a:r>
              <a:rPr lang="en-AU" sz="1200">
                <a:hlinkClick r:id="rId80">
                  <a:extLst>
                    <a:ext uri="{A12FA001-AC4F-418D-AE19-62706E023703}">
                      <ahyp:hlinkClr xmlns:ahyp="http://schemas.microsoft.com/office/drawing/2018/hyperlinkcolor" val="tx"/>
                    </a:ext>
                  </a:extLst>
                </a:hlinkClick>
              </a:rPr>
              <a:t> Gujrati</a:t>
            </a:r>
            <a:r>
              <a:rPr lang="en-AU" sz="1200"/>
              <a:t>,</a:t>
            </a:r>
            <a:r>
              <a:rPr lang="en-AU" sz="1200">
                <a:hlinkClick r:id="rId81">
                  <a:extLst>
                    <a:ext uri="{A12FA001-AC4F-418D-AE19-62706E023703}">
                      <ahyp:hlinkClr xmlns:ahyp="http://schemas.microsoft.com/office/drawing/2018/hyperlinkcolor" val="tx"/>
                    </a:ext>
                  </a:extLst>
                </a:hlinkClick>
              </a:rPr>
              <a:t> Hindi</a:t>
            </a:r>
            <a:r>
              <a:rPr lang="en-AU" sz="1200"/>
              <a:t>, </a:t>
            </a:r>
            <a:r>
              <a:rPr lang="en-AU" sz="1200">
                <a:hlinkClick r:id="rId82">
                  <a:extLst>
                    <a:ext uri="{A12FA001-AC4F-418D-AE19-62706E023703}">
                      <ahyp:hlinkClr xmlns:ahyp="http://schemas.microsoft.com/office/drawing/2018/hyperlinkcolor" val="tx"/>
                    </a:ext>
                  </a:extLst>
                </a:hlinkClick>
              </a:rPr>
              <a:t>Indonesian</a:t>
            </a:r>
            <a:r>
              <a:rPr lang="en-AU" sz="1200"/>
              <a:t>, </a:t>
            </a:r>
            <a:r>
              <a:rPr lang="en-AU" sz="1200">
                <a:hlinkClick r:id="rId83">
                  <a:extLst>
                    <a:ext uri="{A12FA001-AC4F-418D-AE19-62706E023703}">
                      <ahyp:hlinkClr xmlns:ahyp="http://schemas.microsoft.com/office/drawing/2018/hyperlinkcolor" val="tx"/>
                    </a:ext>
                  </a:extLst>
                </a:hlinkClick>
              </a:rPr>
              <a:t>Italian</a:t>
            </a:r>
            <a:r>
              <a:rPr lang="en-AU" sz="1200"/>
              <a:t>, </a:t>
            </a:r>
            <a:r>
              <a:rPr lang="en-AU" sz="1200">
                <a:hlinkClick r:id="rId84">
                  <a:extLst>
                    <a:ext uri="{A12FA001-AC4F-418D-AE19-62706E023703}">
                      <ahyp:hlinkClr xmlns:ahyp="http://schemas.microsoft.com/office/drawing/2018/hyperlinkcolor" val="tx"/>
                    </a:ext>
                  </a:extLst>
                </a:hlinkClick>
              </a:rPr>
              <a:t>Khmer</a:t>
            </a:r>
            <a:r>
              <a:rPr lang="en-AU" sz="1200"/>
              <a:t>, </a:t>
            </a:r>
            <a:r>
              <a:rPr lang="en-AU" sz="1200">
                <a:hlinkClick r:id="rId85">
                  <a:extLst>
                    <a:ext uri="{A12FA001-AC4F-418D-AE19-62706E023703}">
                      <ahyp:hlinkClr xmlns:ahyp="http://schemas.microsoft.com/office/drawing/2018/hyperlinkcolor" val="tx"/>
                    </a:ext>
                  </a:extLst>
                </a:hlinkClick>
              </a:rPr>
              <a:t>Korean</a:t>
            </a:r>
            <a:r>
              <a:rPr lang="en-AU" sz="1200"/>
              <a:t>, </a:t>
            </a:r>
            <a:r>
              <a:rPr lang="en-AU" sz="1200">
                <a:hlinkClick r:id="rId86">
                  <a:extLst>
                    <a:ext uri="{A12FA001-AC4F-418D-AE19-62706E023703}">
                      <ahyp:hlinkClr xmlns:ahyp="http://schemas.microsoft.com/office/drawing/2018/hyperlinkcolor" val="tx"/>
                    </a:ext>
                  </a:extLst>
                </a:hlinkClick>
              </a:rPr>
              <a:t>Lao</a:t>
            </a:r>
            <a:r>
              <a:rPr lang="en-AU" sz="1200"/>
              <a:t>, </a:t>
            </a:r>
            <a:r>
              <a:rPr lang="en-AU" sz="1200">
                <a:hlinkClick r:id="rId87">
                  <a:extLst>
                    <a:ext uri="{A12FA001-AC4F-418D-AE19-62706E023703}">
                      <ahyp:hlinkClr xmlns:ahyp="http://schemas.microsoft.com/office/drawing/2018/hyperlinkcolor" val="tx"/>
                    </a:ext>
                  </a:extLst>
                </a:hlinkClick>
              </a:rPr>
              <a:t>Nepali</a:t>
            </a:r>
            <a:r>
              <a:rPr lang="en-AU" sz="1200"/>
              <a:t>, </a:t>
            </a:r>
            <a:r>
              <a:rPr lang="en-AU" sz="1200">
                <a:hlinkClick r:id="rId88">
                  <a:extLst>
                    <a:ext uri="{A12FA001-AC4F-418D-AE19-62706E023703}">
                      <ahyp:hlinkClr xmlns:ahyp="http://schemas.microsoft.com/office/drawing/2018/hyperlinkcolor" val="tx"/>
                    </a:ext>
                  </a:extLst>
                </a:hlinkClick>
              </a:rPr>
              <a:t>Punjabi</a:t>
            </a:r>
            <a:r>
              <a:rPr lang="en-AU" sz="1200"/>
              <a:t>, </a:t>
            </a:r>
            <a:r>
              <a:rPr lang="en-AU" sz="1200">
                <a:hlinkClick r:id="rId89">
                  <a:extLst>
                    <a:ext uri="{A12FA001-AC4F-418D-AE19-62706E023703}">
                      <ahyp:hlinkClr xmlns:ahyp="http://schemas.microsoft.com/office/drawing/2018/hyperlinkcolor" val="tx"/>
                    </a:ext>
                  </a:extLst>
                </a:hlinkClick>
              </a:rPr>
              <a:t>Russian</a:t>
            </a:r>
            <a:r>
              <a:rPr lang="en-AU" sz="1200"/>
              <a:t>, </a:t>
            </a:r>
            <a:r>
              <a:rPr lang="en-AU" sz="1200">
                <a:hlinkClick r:id="rId90">
                  <a:extLst>
                    <a:ext uri="{A12FA001-AC4F-418D-AE19-62706E023703}">
                      <ahyp:hlinkClr xmlns:ahyp="http://schemas.microsoft.com/office/drawing/2018/hyperlinkcolor" val="tx"/>
                    </a:ext>
                  </a:extLst>
                </a:hlinkClick>
              </a:rPr>
              <a:t>Spanish</a:t>
            </a:r>
            <a:r>
              <a:rPr lang="en-AU" sz="1200"/>
              <a:t>, </a:t>
            </a:r>
            <a:r>
              <a:rPr lang="en-AU" sz="1200">
                <a:hlinkClick r:id="rId91">
                  <a:extLst>
                    <a:ext uri="{A12FA001-AC4F-418D-AE19-62706E023703}">
                      <ahyp:hlinkClr xmlns:ahyp="http://schemas.microsoft.com/office/drawing/2018/hyperlinkcolor" val="tx"/>
                    </a:ext>
                  </a:extLst>
                </a:hlinkClick>
              </a:rPr>
              <a:t>Thai</a:t>
            </a:r>
            <a:r>
              <a:rPr lang="en-AU" sz="1200"/>
              <a:t>, </a:t>
            </a:r>
            <a:r>
              <a:rPr lang="en-AU" sz="1200">
                <a:hlinkClick r:id="rId92">
                  <a:extLst>
                    <a:ext uri="{A12FA001-AC4F-418D-AE19-62706E023703}">
                      <ahyp:hlinkClr xmlns:ahyp="http://schemas.microsoft.com/office/drawing/2018/hyperlinkcolor" val="tx"/>
                    </a:ext>
                  </a:extLst>
                </a:hlinkClick>
              </a:rPr>
              <a:t>Vietnamese</a:t>
            </a:r>
            <a:endParaRPr lang="en-AU" sz="1200"/>
          </a:p>
        </p:txBody>
      </p:sp>
      <p:pic>
        <p:nvPicPr>
          <p:cNvPr id="2" name="Picture 3" descr="Graphical user interface, application, Teams&#10;&#10;Description automatically generated">
            <a:extLst>
              <a:ext uri="{FF2B5EF4-FFF2-40B4-BE49-F238E27FC236}">
                <a16:creationId xmlns:a16="http://schemas.microsoft.com/office/drawing/2014/main" id="{D149D07E-B9B3-47D6-8133-13550C25B6B2}"/>
              </a:ext>
            </a:extLst>
          </p:cNvPr>
          <p:cNvPicPr>
            <a:picLocks noChangeAspect="1"/>
          </p:cNvPicPr>
          <p:nvPr/>
        </p:nvPicPr>
        <p:blipFill>
          <a:blip r:embed="rId93" cstate="email">
            <a:extLst>
              <a:ext uri="{28A0092B-C50C-407E-A947-70E740481C1C}">
                <a14:useLocalDpi xmlns:a14="http://schemas.microsoft.com/office/drawing/2010/main"/>
              </a:ext>
            </a:extLst>
          </a:blip>
          <a:stretch>
            <a:fillRect/>
          </a:stretch>
        </p:blipFill>
        <p:spPr>
          <a:xfrm>
            <a:off x="6096000" y="1204744"/>
            <a:ext cx="1810871" cy="2583853"/>
          </a:xfrm>
          <a:prstGeom prst="rect">
            <a:avLst/>
          </a:prstGeom>
          <a:ln>
            <a:solidFill>
              <a:schemeClr val="tx1"/>
            </a:solidFill>
          </a:ln>
        </p:spPr>
      </p:pic>
    </p:spTree>
    <p:extLst>
      <p:ext uri="{BB962C8B-B14F-4D97-AF65-F5344CB8AC3E}">
        <p14:creationId xmlns:p14="http://schemas.microsoft.com/office/powerpoint/2010/main" val="393214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3A32CB-A4B8-4BAC-9590-0FDD2F45BEC3}"/>
              </a:ext>
            </a:extLst>
          </p:cNvPr>
          <p:cNvSpPr/>
          <p:nvPr/>
        </p:nvSpPr>
        <p:spPr>
          <a:xfrm>
            <a:off x="0" y="-1"/>
            <a:ext cx="12192000" cy="78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AU">
                <a:latin typeface="Arial"/>
                <a:cs typeface="Arial"/>
              </a:rPr>
              <a:t>         </a:t>
            </a:r>
            <a:endParaRPr lang="en-AU" sz="2000" b="0"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7CB3C48-C12E-4D39-8B74-136FC59A808E}"/>
              </a:ext>
            </a:extLst>
          </p:cNvPr>
          <p:cNvSpPr txBox="1"/>
          <p:nvPr/>
        </p:nvSpPr>
        <p:spPr>
          <a:xfrm>
            <a:off x="586800" y="180000"/>
            <a:ext cx="11037358" cy="400110"/>
          </a:xfrm>
          <a:prstGeom prst="rect">
            <a:avLst/>
          </a:prstGeom>
          <a:noFill/>
        </p:spPr>
        <p:txBody>
          <a:bodyPr wrap="square">
            <a:spAutoFit/>
          </a:bodyPr>
          <a:lstStyle/>
          <a:p>
            <a:r>
              <a:rPr lang="en-US" sz="2000" b="0">
                <a:solidFill>
                  <a:schemeClr val="bg1"/>
                </a:solidFill>
                <a:cs typeface="Arial"/>
              </a:rPr>
              <a:t>COVID safe </a:t>
            </a:r>
            <a:r>
              <a:rPr lang="en-US" sz="2000" b="0" err="1">
                <a:solidFill>
                  <a:schemeClr val="bg1"/>
                </a:solidFill>
                <a:cs typeface="Arial"/>
              </a:rPr>
              <a:t>behaviours</a:t>
            </a:r>
            <a:r>
              <a:rPr lang="en-US" sz="2000" b="0">
                <a:solidFill>
                  <a:schemeClr val="bg1"/>
                </a:solidFill>
                <a:cs typeface="Arial"/>
              </a:rPr>
              <a:t>: symptoms, </a:t>
            </a:r>
            <a:r>
              <a:rPr lang="en-US" sz="2000">
                <a:solidFill>
                  <a:schemeClr val="bg1"/>
                </a:solidFill>
                <a:cs typeface="Arial"/>
              </a:rPr>
              <a:t>testing and isolation</a:t>
            </a:r>
            <a:endParaRPr lang="en-AU" sz="2000">
              <a:solidFill>
                <a:schemeClr val="bg1"/>
              </a:solidFill>
            </a:endParaRPr>
          </a:p>
        </p:txBody>
      </p:sp>
      <p:sp>
        <p:nvSpPr>
          <p:cNvPr id="12" name="TextBox 11">
            <a:extLst>
              <a:ext uri="{FF2B5EF4-FFF2-40B4-BE49-F238E27FC236}">
                <a16:creationId xmlns:a16="http://schemas.microsoft.com/office/drawing/2014/main" id="{2F030066-52E6-47ED-9562-DD22999CC6E8}"/>
              </a:ext>
            </a:extLst>
          </p:cNvPr>
          <p:cNvSpPr txBox="1"/>
          <p:nvPr/>
        </p:nvSpPr>
        <p:spPr>
          <a:xfrm>
            <a:off x="3817056" y="1628775"/>
            <a:ext cx="2283787" cy="683264"/>
          </a:xfrm>
          <a:prstGeom prst="rect">
            <a:avLst/>
          </a:prstGeom>
          <a:noFill/>
        </p:spPr>
        <p:txBody>
          <a:bodyPr wrap="square" lIns="0" tIns="0" rIns="0" bIns="0" rtlCol="0">
            <a:spAutoFit/>
          </a:bodyPr>
          <a:lstStyle/>
          <a:p>
            <a:r>
              <a:rPr lang="en-AU" sz="1200" b="1"/>
              <a:t>Links to download:</a:t>
            </a:r>
          </a:p>
          <a:p>
            <a:pPr>
              <a:lnSpc>
                <a:spcPct val="90000"/>
              </a:lnSpc>
              <a:spcAft>
                <a:spcPts val="800"/>
              </a:spcAft>
            </a:pPr>
            <a:r>
              <a:rPr lang="en-AU" sz="1200">
                <a:hlinkClick r:id="rId3">
                  <a:extLst>
                    <a:ext uri="{A12FA001-AC4F-418D-AE19-62706E023703}">
                      <ahyp:hlinkClr xmlns:ahyp="http://schemas.microsoft.com/office/drawing/2018/hyperlinkcolor" val="tx"/>
                    </a:ext>
                  </a:extLst>
                </a:hlinkClick>
              </a:rPr>
              <a:t>Arabic</a:t>
            </a:r>
            <a:r>
              <a:rPr lang="en-AU" sz="1200"/>
              <a:t>, </a:t>
            </a:r>
            <a:r>
              <a:rPr lang="en-AU" sz="1200">
                <a:hlinkClick r:id="rId4">
                  <a:extLst>
                    <a:ext uri="{A12FA001-AC4F-418D-AE19-62706E023703}">
                      <ahyp:hlinkClr xmlns:ahyp="http://schemas.microsoft.com/office/drawing/2018/hyperlinkcolor" val="tx"/>
                    </a:ext>
                  </a:extLst>
                </a:hlinkClick>
              </a:rPr>
              <a:t>Simplified Chinese</a:t>
            </a:r>
            <a:r>
              <a:rPr lang="en-AU" sz="1200"/>
              <a:t>,</a:t>
            </a:r>
            <a:r>
              <a:rPr lang="en-AU" sz="1200">
                <a:hlinkClick r:id="rId5">
                  <a:extLst>
                    <a:ext uri="{A12FA001-AC4F-418D-AE19-62706E023703}">
                      <ahyp:hlinkClr xmlns:ahyp="http://schemas.microsoft.com/office/drawing/2018/hyperlinkcolor" val="tx"/>
                    </a:ext>
                  </a:extLst>
                </a:hlinkClick>
              </a:rPr>
              <a:t> Traditional Chinese</a:t>
            </a:r>
            <a:r>
              <a:rPr lang="en-AU" sz="1200"/>
              <a:t>, </a:t>
            </a:r>
            <a:r>
              <a:rPr lang="en-AU" sz="1200">
                <a:hlinkClick r:id="rId6">
                  <a:extLst>
                    <a:ext uri="{A12FA001-AC4F-418D-AE19-62706E023703}">
                      <ahyp:hlinkClr xmlns:ahyp="http://schemas.microsoft.com/office/drawing/2018/hyperlinkcolor" val="tx"/>
                    </a:ext>
                  </a:extLst>
                </a:hlinkClick>
              </a:rPr>
              <a:t>English</a:t>
            </a:r>
            <a:r>
              <a:rPr lang="en-AU" sz="1200"/>
              <a:t>, </a:t>
            </a:r>
            <a:r>
              <a:rPr lang="en-AU" sz="1200">
                <a:hlinkClick r:id="rId7">
                  <a:extLst>
                    <a:ext uri="{A12FA001-AC4F-418D-AE19-62706E023703}">
                      <ahyp:hlinkClr xmlns:ahyp="http://schemas.microsoft.com/office/drawing/2018/hyperlinkcolor" val="tx"/>
                    </a:ext>
                  </a:extLst>
                </a:hlinkClick>
              </a:rPr>
              <a:t>Greek</a:t>
            </a:r>
            <a:r>
              <a:rPr lang="en-AU" sz="1200"/>
              <a:t>, </a:t>
            </a:r>
            <a:r>
              <a:rPr lang="en-AU" sz="1200">
                <a:hlinkClick r:id="rId8">
                  <a:extLst>
                    <a:ext uri="{A12FA001-AC4F-418D-AE19-62706E023703}">
                      <ahyp:hlinkClr xmlns:ahyp="http://schemas.microsoft.com/office/drawing/2018/hyperlinkcolor" val="tx"/>
                    </a:ext>
                  </a:extLst>
                </a:hlinkClick>
              </a:rPr>
              <a:t>Hindi</a:t>
            </a:r>
            <a:r>
              <a:rPr lang="en-AU" sz="1200"/>
              <a:t>, </a:t>
            </a:r>
            <a:r>
              <a:rPr lang="en-AU" sz="1200">
                <a:hlinkClick r:id="rId9">
                  <a:extLst>
                    <a:ext uri="{A12FA001-AC4F-418D-AE19-62706E023703}">
                      <ahyp:hlinkClr xmlns:ahyp="http://schemas.microsoft.com/office/drawing/2018/hyperlinkcolor" val="tx"/>
                    </a:ext>
                  </a:extLst>
                </a:hlinkClick>
              </a:rPr>
              <a:t>Vietnamese</a:t>
            </a:r>
            <a:endParaRPr lang="en-AU" sz="1200"/>
          </a:p>
        </p:txBody>
      </p:sp>
      <p:pic>
        <p:nvPicPr>
          <p:cNvPr id="2" name="Picture 1">
            <a:extLst>
              <a:ext uri="{FF2B5EF4-FFF2-40B4-BE49-F238E27FC236}">
                <a16:creationId xmlns:a16="http://schemas.microsoft.com/office/drawing/2014/main" id="{DCA9C4DB-7D13-4836-AB5D-90D6E21E76C2}"/>
              </a:ext>
            </a:extLst>
          </p:cNvPr>
          <p:cNvPicPr>
            <a:picLocks noChangeAspect="1"/>
          </p:cNvPicPr>
          <p:nvPr/>
        </p:nvPicPr>
        <p:blipFill>
          <a:blip r:embed="rId10"/>
          <a:stretch>
            <a:fillRect/>
          </a:stretch>
        </p:blipFill>
        <p:spPr>
          <a:xfrm>
            <a:off x="591856" y="1628775"/>
            <a:ext cx="2956878" cy="4176713"/>
          </a:xfrm>
          <a:prstGeom prst="rect">
            <a:avLst/>
          </a:prstGeom>
        </p:spPr>
      </p:pic>
      <p:pic>
        <p:nvPicPr>
          <p:cNvPr id="3" name="Picture 2">
            <a:extLst>
              <a:ext uri="{FF2B5EF4-FFF2-40B4-BE49-F238E27FC236}">
                <a16:creationId xmlns:a16="http://schemas.microsoft.com/office/drawing/2014/main" id="{FC77C60E-BA15-4236-AB18-6BF03A518E0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199123" y="1628775"/>
            <a:ext cx="2956878" cy="4194198"/>
          </a:xfrm>
          <a:prstGeom prst="rect">
            <a:avLst/>
          </a:prstGeom>
        </p:spPr>
      </p:pic>
      <p:sp>
        <p:nvSpPr>
          <p:cNvPr id="13" name="TextBox 12">
            <a:extLst>
              <a:ext uri="{FF2B5EF4-FFF2-40B4-BE49-F238E27FC236}">
                <a16:creationId xmlns:a16="http://schemas.microsoft.com/office/drawing/2014/main" id="{2F721E85-BB64-41A0-B5EA-A51242A01F24}"/>
              </a:ext>
            </a:extLst>
          </p:cNvPr>
          <p:cNvSpPr txBox="1"/>
          <p:nvPr/>
        </p:nvSpPr>
        <p:spPr>
          <a:xfrm>
            <a:off x="9254281" y="1599327"/>
            <a:ext cx="2345863" cy="3508653"/>
          </a:xfrm>
          <a:prstGeom prst="rect">
            <a:avLst/>
          </a:prstGeom>
          <a:noFill/>
        </p:spPr>
        <p:txBody>
          <a:bodyPr wrap="square" lIns="0" tIns="0" rIns="0" bIns="0" rtlCol="0">
            <a:spAutoFit/>
          </a:bodyPr>
          <a:lstStyle/>
          <a:p>
            <a:r>
              <a:rPr lang="en-AU" sz="1200" b="1"/>
              <a:t>Links to download:</a:t>
            </a:r>
          </a:p>
          <a:p>
            <a:r>
              <a:rPr lang="en-AU" sz="1200" i="1"/>
              <a:t>NB: Resource is multilingual</a:t>
            </a:r>
            <a:r>
              <a:rPr lang="en-AU" sz="1200" b="1"/>
              <a:t> </a:t>
            </a:r>
          </a:p>
          <a:p>
            <a:pPr marL="171450" indent="-171450">
              <a:buFont typeface="Arial" panose="020B0604020202020204" pitchFamily="34" charset="0"/>
              <a:buChar char="•"/>
            </a:pPr>
            <a:r>
              <a:rPr lang="it-IT" sz="1200" b="0" i="0">
                <a:effectLst/>
                <a:hlinkClick r:id="rId12">
                  <a:extLst>
                    <a:ext uri="{A12FA001-AC4F-418D-AE19-62706E023703}">
                      <ahyp:hlinkClr xmlns:ahyp="http://schemas.microsoft.com/office/drawing/2018/hyperlinkcolor" val="tx"/>
                    </a:ext>
                  </a:extLst>
                </a:hlinkClick>
              </a:rPr>
              <a:t>Arabic, Assyrian, Farsi, Urdu</a:t>
            </a:r>
            <a:endParaRPr lang="it-IT" sz="1200"/>
          </a:p>
          <a:p>
            <a:pPr marL="171450" indent="-171450">
              <a:buFont typeface="Arial" panose="020B0604020202020204" pitchFamily="34" charset="0"/>
              <a:buChar char="•"/>
            </a:pPr>
            <a:r>
              <a:rPr lang="en-AU" sz="1200" b="0" i="0">
                <a:effectLst/>
                <a:hlinkClick r:id="rId13">
                  <a:extLst>
                    <a:ext uri="{A12FA001-AC4F-418D-AE19-62706E023703}">
                      <ahyp:hlinkClr xmlns:ahyp="http://schemas.microsoft.com/office/drawing/2018/hyperlinkcolor" val="tx"/>
                    </a:ext>
                  </a:extLst>
                </a:hlinkClick>
              </a:rPr>
              <a:t>Armenian, Croatian, Russian,  Serbian</a:t>
            </a:r>
            <a:endParaRPr lang="en-AU" sz="1200" b="1"/>
          </a:p>
          <a:p>
            <a:pPr marL="171450" indent="-171450">
              <a:buFont typeface="Arial" panose="020B0604020202020204" pitchFamily="34" charset="0"/>
              <a:buChar char="•"/>
            </a:pPr>
            <a:r>
              <a:rPr lang="en-AU" sz="1200" b="0" i="0">
                <a:effectLst/>
                <a:hlinkClick r:id="rId14">
                  <a:extLst>
                    <a:ext uri="{A12FA001-AC4F-418D-AE19-62706E023703}">
                      <ahyp:hlinkClr xmlns:ahyp="http://schemas.microsoft.com/office/drawing/2018/hyperlinkcolor" val="tx"/>
                    </a:ext>
                  </a:extLst>
                </a:hlinkClick>
              </a:rPr>
              <a:t>Bangla, Nepali, Punjabi, Tamil</a:t>
            </a:r>
            <a:endParaRPr lang="en-AU" sz="1200"/>
          </a:p>
          <a:p>
            <a:pPr marL="171450" indent="-171450">
              <a:buFont typeface="Arial" panose="020B0604020202020204" pitchFamily="34" charset="0"/>
              <a:buChar char="•"/>
            </a:pPr>
            <a:r>
              <a:rPr lang="en-AU" sz="1200" b="0" i="0">
                <a:effectLst/>
                <a:hlinkClick r:id="rId15">
                  <a:extLst>
                    <a:ext uri="{A12FA001-AC4F-418D-AE19-62706E023703}">
                      <ahyp:hlinkClr xmlns:ahyp="http://schemas.microsoft.com/office/drawing/2018/hyperlinkcolor" val="tx"/>
                    </a:ext>
                  </a:extLst>
                </a:hlinkClick>
              </a:rPr>
              <a:t>Burmese, Karen, Swahili, Tibetan</a:t>
            </a:r>
            <a:endParaRPr lang="en-AU" sz="1200"/>
          </a:p>
          <a:p>
            <a:pPr marL="171450" indent="-171450">
              <a:buFont typeface="Arial" panose="020B0604020202020204" pitchFamily="34" charset="0"/>
              <a:buChar char="•"/>
            </a:pPr>
            <a:r>
              <a:rPr lang="en-AU" sz="1200" b="0" i="0">
                <a:effectLst/>
                <a:hlinkClick r:id="rId16">
                  <a:extLst>
                    <a:ext uri="{A12FA001-AC4F-418D-AE19-62706E023703}">
                      <ahyp:hlinkClr xmlns:ahyp="http://schemas.microsoft.com/office/drawing/2018/hyperlinkcolor" val="tx"/>
                    </a:ext>
                  </a:extLst>
                </a:hlinkClick>
              </a:rPr>
              <a:t>Simplified Chinese, Traditional Chinese, Korean, Vietnamese</a:t>
            </a:r>
            <a:endParaRPr lang="en-AU" sz="1200" b="0" i="0">
              <a:effectLst/>
            </a:endParaRPr>
          </a:p>
          <a:p>
            <a:pPr marL="171450" indent="-171450">
              <a:buFont typeface="Arial" panose="020B0604020202020204" pitchFamily="34" charset="0"/>
              <a:buChar char="•"/>
            </a:pPr>
            <a:r>
              <a:rPr lang="en-AU" sz="1200" b="0" i="0">
                <a:effectLst/>
                <a:hlinkClick r:id="rId17">
                  <a:extLst>
                    <a:ext uri="{A12FA001-AC4F-418D-AE19-62706E023703}">
                      <ahyp:hlinkClr xmlns:ahyp="http://schemas.microsoft.com/office/drawing/2018/hyperlinkcolor" val="tx"/>
                    </a:ext>
                  </a:extLst>
                </a:hlinkClick>
              </a:rPr>
              <a:t>Dari, Khmer, Kurdish-</a:t>
            </a:r>
            <a:r>
              <a:rPr lang="en-AU" sz="1200" b="0" i="0" err="1">
                <a:effectLst/>
                <a:hlinkClick r:id="rId17">
                  <a:extLst>
                    <a:ext uri="{A12FA001-AC4F-418D-AE19-62706E023703}">
                      <ahyp:hlinkClr xmlns:ahyp="http://schemas.microsoft.com/office/drawing/2018/hyperlinkcolor" val="tx"/>
                    </a:ext>
                  </a:extLst>
                </a:hlinkClick>
              </a:rPr>
              <a:t>Kurmanji</a:t>
            </a:r>
            <a:endParaRPr lang="en-AU" sz="1200"/>
          </a:p>
          <a:p>
            <a:pPr marL="171450" indent="-171450">
              <a:buFont typeface="Arial" panose="020B0604020202020204" pitchFamily="34" charset="0"/>
              <a:buChar char="•"/>
            </a:pPr>
            <a:r>
              <a:rPr lang="en-AU" sz="1200" b="0" i="0">
                <a:effectLst/>
                <a:hlinkClick r:id="rId18">
                  <a:extLst>
                    <a:ext uri="{A12FA001-AC4F-418D-AE19-62706E023703}">
                      <ahyp:hlinkClr xmlns:ahyp="http://schemas.microsoft.com/office/drawing/2018/hyperlinkcolor" val="tx"/>
                    </a:ext>
                  </a:extLst>
                </a:hlinkClick>
              </a:rPr>
              <a:t>Dinka, Kirundi, Samoan, Tongan</a:t>
            </a:r>
            <a:r>
              <a:rPr lang="en-AU" sz="1200" b="0" i="0">
                <a:effectLst/>
              </a:rPr>
              <a:t> </a:t>
            </a:r>
          </a:p>
          <a:p>
            <a:pPr marL="171450" indent="-171450">
              <a:buFont typeface="Arial" panose="020B0604020202020204" pitchFamily="34" charset="0"/>
              <a:buChar char="•"/>
            </a:pPr>
            <a:r>
              <a:rPr lang="en-AU" sz="1200" b="0" i="0">
                <a:effectLst/>
                <a:hlinkClick r:id="rId19">
                  <a:extLst>
                    <a:ext uri="{A12FA001-AC4F-418D-AE19-62706E023703}">
                      <ahyp:hlinkClr xmlns:ahyp="http://schemas.microsoft.com/office/drawing/2018/hyperlinkcolor" val="tx"/>
                    </a:ext>
                  </a:extLst>
                </a:hlinkClick>
              </a:rPr>
              <a:t>French, Portuguese, Spanish, Turkish</a:t>
            </a:r>
            <a:r>
              <a:rPr lang="en-AU" sz="1200" b="0" i="0">
                <a:effectLst/>
              </a:rPr>
              <a:t> </a:t>
            </a:r>
          </a:p>
          <a:p>
            <a:pPr marL="171450" indent="-171450">
              <a:buFont typeface="Arial" panose="020B0604020202020204" pitchFamily="34" charset="0"/>
              <a:buChar char="•"/>
            </a:pPr>
            <a:r>
              <a:rPr lang="en-AU" sz="1200" b="0" i="0">
                <a:effectLst/>
                <a:hlinkClick r:id="rId20">
                  <a:extLst>
                    <a:ext uri="{A12FA001-AC4F-418D-AE19-62706E023703}">
                      <ahyp:hlinkClr xmlns:ahyp="http://schemas.microsoft.com/office/drawing/2018/hyperlinkcolor" val="tx"/>
                    </a:ext>
                  </a:extLst>
                </a:hlinkClick>
              </a:rPr>
              <a:t>Greek, Italian, Macedonian, Polish</a:t>
            </a:r>
            <a:endParaRPr lang="en-AU" sz="1200" b="0" i="0">
              <a:effectLst/>
            </a:endParaRPr>
          </a:p>
          <a:p>
            <a:pPr marL="171450" indent="-171450">
              <a:buFont typeface="Arial" panose="020B0604020202020204" pitchFamily="34" charset="0"/>
              <a:buChar char="•"/>
            </a:pPr>
            <a:r>
              <a:rPr lang="en-AU" sz="1200" b="0" i="0">
                <a:effectLst/>
                <a:hlinkClick r:id="rId21">
                  <a:extLst>
                    <a:ext uri="{A12FA001-AC4F-418D-AE19-62706E023703}">
                      <ahyp:hlinkClr xmlns:ahyp="http://schemas.microsoft.com/office/drawing/2018/hyperlinkcolor" val="tx"/>
                    </a:ext>
                  </a:extLst>
                </a:hlinkClick>
              </a:rPr>
              <a:t>Indonesian, Japanese, Mongolian, Thai</a:t>
            </a:r>
            <a:endParaRPr lang="en-AU" sz="1200" b="0" i="0">
              <a:effectLst/>
            </a:endParaRPr>
          </a:p>
        </p:txBody>
      </p:sp>
    </p:spTree>
    <p:extLst>
      <p:ext uri="{BB962C8B-B14F-4D97-AF65-F5344CB8AC3E}">
        <p14:creationId xmlns:p14="http://schemas.microsoft.com/office/powerpoint/2010/main" val="167735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3A32CB-A4B8-4BAC-9590-0FDD2F45BEC3}"/>
              </a:ext>
            </a:extLst>
          </p:cNvPr>
          <p:cNvSpPr/>
          <p:nvPr/>
        </p:nvSpPr>
        <p:spPr>
          <a:xfrm>
            <a:off x="0" y="-1"/>
            <a:ext cx="12192000" cy="78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AU">
                <a:latin typeface="Arial"/>
                <a:cs typeface="Arial"/>
              </a:rPr>
              <a:t>         </a:t>
            </a:r>
            <a:endParaRPr lang="en-AU" sz="2000" b="0"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7CB3C48-C12E-4D39-8B74-136FC59A808E}"/>
              </a:ext>
            </a:extLst>
          </p:cNvPr>
          <p:cNvSpPr txBox="1"/>
          <p:nvPr/>
        </p:nvSpPr>
        <p:spPr>
          <a:xfrm>
            <a:off x="586800" y="180000"/>
            <a:ext cx="11037358" cy="400110"/>
          </a:xfrm>
          <a:prstGeom prst="rect">
            <a:avLst/>
          </a:prstGeom>
          <a:noFill/>
        </p:spPr>
        <p:txBody>
          <a:bodyPr wrap="square" lIns="91440" tIns="45720" rIns="91440" bIns="45720" anchor="t">
            <a:spAutoFit/>
          </a:bodyPr>
          <a:lstStyle/>
          <a:p>
            <a:r>
              <a:rPr lang="en-US" sz="2000" b="0">
                <a:solidFill>
                  <a:schemeClr val="bg1"/>
                </a:solidFill>
                <a:cs typeface="Arial"/>
              </a:rPr>
              <a:t>COVID safe </a:t>
            </a:r>
            <a:r>
              <a:rPr lang="en-US" sz="2000" b="0" err="1">
                <a:solidFill>
                  <a:schemeClr val="bg1"/>
                </a:solidFill>
                <a:cs typeface="Arial"/>
              </a:rPr>
              <a:t>behaviours</a:t>
            </a:r>
            <a:r>
              <a:rPr lang="en-US" sz="2000" b="0">
                <a:solidFill>
                  <a:schemeClr val="bg1"/>
                </a:solidFill>
                <a:cs typeface="Arial"/>
              </a:rPr>
              <a:t>: </a:t>
            </a:r>
            <a:r>
              <a:rPr lang="en-US" sz="2000">
                <a:solidFill>
                  <a:schemeClr val="bg1"/>
                </a:solidFill>
                <a:cs typeface="Arial"/>
              </a:rPr>
              <a:t>wash</a:t>
            </a:r>
            <a:r>
              <a:rPr lang="en-US" sz="2000" b="0">
                <a:solidFill>
                  <a:schemeClr val="bg1"/>
                </a:solidFill>
                <a:cs typeface="Arial"/>
              </a:rPr>
              <a:t> hands regularly</a:t>
            </a:r>
            <a:endParaRPr lang="en-AU" sz="2000">
              <a:solidFill>
                <a:schemeClr val="bg1"/>
              </a:solidFill>
            </a:endParaRPr>
          </a:p>
        </p:txBody>
      </p:sp>
      <p:sp>
        <p:nvSpPr>
          <p:cNvPr id="12" name="TextBox 11">
            <a:extLst>
              <a:ext uri="{FF2B5EF4-FFF2-40B4-BE49-F238E27FC236}">
                <a16:creationId xmlns:a16="http://schemas.microsoft.com/office/drawing/2014/main" id="{2F030066-52E6-47ED-9562-DD22999CC6E8}"/>
              </a:ext>
            </a:extLst>
          </p:cNvPr>
          <p:cNvSpPr txBox="1"/>
          <p:nvPr/>
        </p:nvSpPr>
        <p:spPr>
          <a:xfrm>
            <a:off x="597428" y="5367326"/>
            <a:ext cx="2876022" cy="553998"/>
          </a:xfrm>
          <a:prstGeom prst="rect">
            <a:avLst/>
          </a:prstGeom>
          <a:noFill/>
        </p:spPr>
        <p:txBody>
          <a:bodyPr wrap="square" lIns="0" tIns="0" rIns="0" bIns="0" rtlCol="0">
            <a:spAutoFit/>
          </a:bodyPr>
          <a:lstStyle/>
          <a:p>
            <a:pPr>
              <a:spcAft>
                <a:spcPts val="700"/>
              </a:spcAft>
            </a:pPr>
            <a:r>
              <a:rPr lang="en-AU" sz="1200" b="1"/>
              <a:t>Links to download: </a:t>
            </a:r>
            <a:r>
              <a:rPr lang="en-AU" sz="1200">
                <a:hlinkClick r:id="rId3">
                  <a:extLst>
                    <a:ext uri="{A12FA001-AC4F-418D-AE19-62706E023703}">
                      <ahyp:hlinkClr xmlns:ahyp="http://schemas.microsoft.com/office/drawing/2018/hyperlinkcolor" val="tx"/>
                    </a:ext>
                  </a:extLst>
                </a:hlinkClick>
              </a:rPr>
              <a:t>Arabic</a:t>
            </a:r>
            <a:r>
              <a:rPr lang="en-AU" sz="1200"/>
              <a:t>, </a:t>
            </a:r>
            <a:r>
              <a:rPr lang="en-AU" sz="1200">
                <a:hlinkClick r:id="rId4">
                  <a:extLst>
                    <a:ext uri="{A12FA001-AC4F-418D-AE19-62706E023703}">
                      <ahyp:hlinkClr xmlns:ahyp="http://schemas.microsoft.com/office/drawing/2018/hyperlinkcolor" val="tx"/>
                    </a:ext>
                  </a:extLst>
                </a:hlinkClick>
              </a:rPr>
              <a:t>Simplified Chinese</a:t>
            </a:r>
            <a:r>
              <a:rPr lang="en-AU" sz="1200"/>
              <a:t>, </a:t>
            </a:r>
            <a:r>
              <a:rPr lang="en-AU" sz="1200">
                <a:hlinkClick r:id="rId5">
                  <a:extLst>
                    <a:ext uri="{A12FA001-AC4F-418D-AE19-62706E023703}">
                      <ahyp:hlinkClr xmlns:ahyp="http://schemas.microsoft.com/office/drawing/2018/hyperlinkcolor" val="tx"/>
                    </a:ext>
                  </a:extLst>
                </a:hlinkClick>
              </a:rPr>
              <a:t>Traditional Chinese</a:t>
            </a:r>
            <a:r>
              <a:rPr lang="en-AU" sz="1200"/>
              <a:t>, </a:t>
            </a:r>
            <a:r>
              <a:rPr lang="en-AU" sz="1200">
                <a:hlinkClick r:id="rId6">
                  <a:extLst>
                    <a:ext uri="{A12FA001-AC4F-418D-AE19-62706E023703}">
                      <ahyp:hlinkClr xmlns:ahyp="http://schemas.microsoft.com/office/drawing/2018/hyperlinkcolor" val="tx"/>
                    </a:ext>
                  </a:extLst>
                </a:hlinkClick>
              </a:rPr>
              <a:t>English</a:t>
            </a:r>
            <a:r>
              <a:rPr lang="en-AU" sz="1200"/>
              <a:t>, </a:t>
            </a:r>
            <a:r>
              <a:rPr lang="en-AU" sz="1200">
                <a:hlinkClick r:id="rId7">
                  <a:extLst>
                    <a:ext uri="{A12FA001-AC4F-418D-AE19-62706E023703}">
                      <ahyp:hlinkClr xmlns:ahyp="http://schemas.microsoft.com/office/drawing/2018/hyperlinkcolor" val="tx"/>
                    </a:ext>
                  </a:extLst>
                </a:hlinkClick>
              </a:rPr>
              <a:t>Greek</a:t>
            </a:r>
            <a:r>
              <a:rPr lang="en-AU" sz="1200"/>
              <a:t>, </a:t>
            </a:r>
            <a:r>
              <a:rPr lang="en-AU" sz="1200">
                <a:hlinkClick r:id="rId8">
                  <a:extLst>
                    <a:ext uri="{A12FA001-AC4F-418D-AE19-62706E023703}">
                      <ahyp:hlinkClr xmlns:ahyp="http://schemas.microsoft.com/office/drawing/2018/hyperlinkcolor" val="tx"/>
                    </a:ext>
                  </a:extLst>
                </a:hlinkClick>
              </a:rPr>
              <a:t>Hindi</a:t>
            </a:r>
            <a:r>
              <a:rPr lang="en-AU" sz="1200"/>
              <a:t>, </a:t>
            </a:r>
            <a:r>
              <a:rPr lang="en-AU" sz="1200">
                <a:hlinkClick r:id="rId9">
                  <a:extLst>
                    <a:ext uri="{A12FA001-AC4F-418D-AE19-62706E023703}">
                      <ahyp:hlinkClr xmlns:ahyp="http://schemas.microsoft.com/office/drawing/2018/hyperlinkcolor" val="tx"/>
                    </a:ext>
                  </a:extLst>
                </a:hlinkClick>
              </a:rPr>
              <a:t>Vietnamese</a:t>
            </a:r>
            <a:endParaRPr lang="en-AU" sz="1200"/>
          </a:p>
        </p:txBody>
      </p:sp>
      <p:pic>
        <p:nvPicPr>
          <p:cNvPr id="4" name="Picture 3">
            <a:extLst>
              <a:ext uri="{FF2B5EF4-FFF2-40B4-BE49-F238E27FC236}">
                <a16:creationId xmlns:a16="http://schemas.microsoft.com/office/drawing/2014/main" id="{FFBFC187-0B88-4935-97C8-DB041CC4C3D9}"/>
              </a:ext>
            </a:extLst>
          </p:cNvPr>
          <p:cNvPicPr>
            <a:picLocks noChangeAspect="1"/>
          </p:cNvPicPr>
          <p:nvPr/>
        </p:nvPicPr>
        <p:blipFill>
          <a:blip r:embed="rId10"/>
          <a:stretch>
            <a:fillRect/>
          </a:stretch>
        </p:blipFill>
        <p:spPr>
          <a:xfrm>
            <a:off x="587375" y="1089025"/>
            <a:ext cx="2886075" cy="4076700"/>
          </a:xfrm>
          <a:prstGeom prst="rect">
            <a:avLst/>
          </a:prstGeom>
        </p:spPr>
      </p:pic>
      <p:sp>
        <p:nvSpPr>
          <p:cNvPr id="15" name="TextBox 14">
            <a:extLst>
              <a:ext uri="{FF2B5EF4-FFF2-40B4-BE49-F238E27FC236}">
                <a16:creationId xmlns:a16="http://schemas.microsoft.com/office/drawing/2014/main" id="{60F7B428-601D-4EFC-B82A-972A117B36EC}"/>
              </a:ext>
            </a:extLst>
          </p:cNvPr>
          <p:cNvSpPr txBox="1"/>
          <p:nvPr/>
        </p:nvSpPr>
        <p:spPr>
          <a:xfrm>
            <a:off x="4656028" y="5367326"/>
            <a:ext cx="3283395" cy="1200329"/>
          </a:xfrm>
          <a:prstGeom prst="rect">
            <a:avLst/>
          </a:prstGeom>
          <a:noFill/>
        </p:spPr>
        <p:txBody>
          <a:bodyPr wrap="square" lIns="91440" tIns="45720" rIns="91440" bIns="45720" anchor="t">
            <a:spAutoFit/>
          </a:bodyPr>
          <a:lstStyle/>
          <a:p>
            <a:pPr>
              <a:spcAft>
                <a:spcPts val="700"/>
              </a:spcAft>
            </a:pPr>
            <a:r>
              <a:rPr lang="en-AU" sz="1200" b="1"/>
              <a:t>Links to download: </a:t>
            </a:r>
            <a:r>
              <a:rPr lang="en-AU" sz="1200">
                <a:hlinkClick r:id="rId11">
                  <a:extLst>
                    <a:ext uri="{A12FA001-AC4F-418D-AE19-62706E023703}">
                      <ahyp:hlinkClr xmlns:ahyp="http://schemas.microsoft.com/office/drawing/2018/hyperlinkcolor" val="tx"/>
                    </a:ext>
                  </a:extLst>
                </a:hlinkClick>
              </a:rPr>
              <a:t>Arabic</a:t>
            </a:r>
            <a:r>
              <a:rPr lang="en-AU" sz="1200"/>
              <a:t>, </a:t>
            </a:r>
            <a:r>
              <a:rPr lang="en-AU" sz="1200">
                <a:hlinkClick r:id="rId12">
                  <a:extLst>
                    <a:ext uri="{A12FA001-AC4F-418D-AE19-62706E023703}">
                      <ahyp:hlinkClr xmlns:ahyp="http://schemas.microsoft.com/office/drawing/2018/hyperlinkcolor" val="tx"/>
                    </a:ext>
                  </a:extLst>
                </a:hlinkClick>
              </a:rPr>
              <a:t>Bangla</a:t>
            </a:r>
            <a:r>
              <a:rPr lang="en-AU" sz="1200"/>
              <a:t>,</a:t>
            </a:r>
            <a:r>
              <a:rPr lang="en-AU" sz="1200" b="1"/>
              <a:t> </a:t>
            </a:r>
            <a:r>
              <a:rPr lang="en-AU" sz="1200" u="sng">
                <a:hlinkClick r:id="rId13">
                  <a:extLst>
                    <a:ext uri="{A12FA001-AC4F-418D-AE19-62706E023703}">
                      <ahyp:hlinkClr xmlns:ahyp="http://schemas.microsoft.com/office/drawing/2018/hyperlinkcolor" val="tx"/>
                    </a:ext>
                  </a:extLst>
                </a:hlinkClick>
              </a:rPr>
              <a:t>B</a:t>
            </a:r>
            <a:r>
              <a:rPr lang="en-AU" sz="1200">
                <a:hlinkClick r:id="rId13">
                  <a:extLst>
                    <a:ext uri="{A12FA001-AC4F-418D-AE19-62706E023703}">
                      <ahyp:hlinkClr xmlns:ahyp="http://schemas.microsoft.com/office/drawing/2018/hyperlinkcolor" val="tx"/>
                    </a:ext>
                  </a:extLst>
                </a:hlinkClick>
              </a:rPr>
              <a:t>urmese</a:t>
            </a:r>
            <a:r>
              <a:rPr lang="en-AU" sz="1200"/>
              <a:t>, </a:t>
            </a:r>
            <a:r>
              <a:rPr lang="en-AU" sz="1200">
                <a:hlinkClick r:id="rId14">
                  <a:extLst>
                    <a:ext uri="{A12FA001-AC4F-418D-AE19-62706E023703}">
                      <ahyp:hlinkClr xmlns:ahyp="http://schemas.microsoft.com/office/drawing/2018/hyperlinkcolor" val="tx"/>
                    </a:ext>
                  </a:extLst>
                </a:hlinkClick>
              </a:rPr>
              <a:t>Simplified Chinese</a:t>
            </a:r>
            <a:r>
              <a:rPr lang="en-AU" sz="1200"/>
              <a:t>, </a:t>
            </a:r>
            <a:r>
              <a:rPr lang="en-AU" sz="1200">
                <a:hlinkClick r:id="rId15">
                  <a:extLst>
                    <a:ext uri="{A12FA001-AC4F-418D-AE19-62706E023703}">
                      <ahyp:hlinkClr xmlns:ahyp="http://schemas.microsoft.com/office/drawing/2018/hyperlinkcolor" val="tx"/>
                    </a:ext>
                  </a:extLst>
                </a:hlinkClick>
              </a:rPr>
              <a:t>Dari</a:t>
            </a:r>
            <a:r>
              <a:rPr lang="en-AU" sz="1200"/>
              <a:t>, </a:t>
            </a:r>
            <a:r>
              <a:rPr lang="en-AU" sz="1200">
                <a:hlinkClick r:id="rId16">
                  <a:extLst>
                    <a:ext uri="{A12FA001-AC4F-418D-AE19-62706E023703}">
                      <ahyp:hlinkClr xmlns:ahyp="http://schemas.microsoft.com/office/drawing/2018/hyperlinkcolor" val="tx"/>
                    </a:ext>
                  </a:extLst>
                </a:hlinkClick>
              </a:rPr>
              <a:t>English</a:t>
            </a:r>
            <a:r>
              <a:rPr lang="en-AU" sz="1200"/>
              <a:t>, </a:t>
            </a:r>
            <a:r>
              <a:rPr lang="en-AU" sz="1200">
                <a:hlinkClick r:id="rId17">
                  <a:extLst>
                    <a:ext uri="{A12FA001-AC4F-418D-AE19-62706E023703}">
                      <ahyp:hlinkClr xmlns:ahyp="http://schemas.microsoft.com/office/drawing/2018/hyperlinkcolor" val="tx"/>
                    </a:ext>
                  </a:extLst>
                </a:hlinkClick>
              </a:rPr>
              <a:t>Farsi</a:t>
            </a:r>
            <a:r>
              <a:rPr lang="en-AU" sz="1200"/>
              <a:t>, </a:t>
            </a:r>
            <a:r>
              <a:rPr lang="en-AU" sz="1200">
                <a:hlinkClick r:id="rId18">
                  <a:extLst>
                    <a:ext uri="{A12FA001-AC4F-418D-AE19-62706E023703}">
                      <ahyp:hlinkClr xmlns:ahyp="http://schemas.microsoft.com/office/drawing/2018/hyperlinkcolor" val="tx"/>
                    </a:ext>
                  </a:extLst>
                </a:hlinkClick>
              </a:rPr>
              <a:t>Greek</a:t>
            </a:r>
            <a:r>
              <a:rPr lang="en-AU" sz="1200"/>
              <a:t>, </a:t>
            </a:r>
            <a:r>
              <a:rPr lang="en-AU" sz="1200">
                <a:hlinkClick r:id="rId19">
                  <a:extLst>
                    <a:ext uri="{A12FA001-AC4F-418D-AE19-62706E023703}">
                      <ahyp:hlinkClr xmlns:ahyp="http://schemas.microsoft.com/office/drawing/2018/hyperlinkcolor" val="tx"/>
                    </a:ext>
                  </a:extLst>
                </a:hlinkClick>
              </a:rPr>
              <a:t>Indonesian</a:t>
            </a:r>
            <a:r>
              <a:rPr lang="en-AU" sz="1200"/>
              <a:t>, </a:t>
            </a:r>
            <a:r>
              <a:rPr lang="en-AU" sz="1200">
                <a:hlinkClick r:id="rId20">
                  <a:extLst>
                    <a:ext uri="{A12FA001-AC4F-418D-AE19-62706E023703}">
                      <ahyp:hlinkClr xmlns:ahyp="http://schemas.microsoft.com/office/drawing/2018/hyperlinkcolor" val="tx"/>
                    </a:ext>
                  </a:extLst>
                </a:hlinkClick>
              </a:rPr>
              <a:t>Italian</a:t>
            </a:r>
            <a:r>
              <a:rPr lang="en-AU" sz="1200"/>
              <a:t>, </a:t>
            </a:r>
            <a:r>
              <a:rPr lang="en-AU" sz="1200">
                <a:hlinkClick r:id="rId21">
                  <a:extLst>
                    <a:ext uri="{A12FA001-AC4F-418D-AE19-62706E023703}">
                      <ahyp:hlinkClr xmlns:ahyp="http://schemas.microsoft.com/office/drawing/2018/hyperlinkcolor" val="tx"/>
                    </a:ext>
                  </a:extLst>
                </a:hlinkClick>
              </a:rPr>
              <a:t>Japanese</a:t>
            </a:r>
            <a:r>
              <a:rPr lang="en-AU" sz="1200"/>
              <a:t>, </a:t>
            </a:r>
            <a:r>
              <a:rPr lang="en-AU" sz="1200">
                <a:hlinkClick r:id="rId22">
                  <a:extLst>
                    <a:ext uri="{A12FA001-AC4F-418D-AE19-62706E023703}">
                      <ahyp:hlinkClr xmlns:ahyp="http://schemas.microsoft.com/office/drawing/2018/hyperlinkcolor" val="tx"/>
                    </a:ext>
                  </a:extLst>
                </a:hlinkClick>
              </a:rPr>
              <a:t>Khmer</a:t>
            </a:r>
            <a:r>
              <a:rPr lang="en-AU" sz="1200"/>
              <a:t>, </a:t>
            </a:r>
            <a:r>
              <a:rPr lang="en-AU" sz="1200">
                <a:hlinkClick r:id="rId23">
                  <a:extLst>
                    <a:ext uri="{A12FA001-AC4F-418D-AE19-62706E023703}">
                      <ahyp:hlinkClr xmlns:ahyp="http://schemas.microsoft.com/office/drawing/2018/hyperlinkcolor" val="tx"/>
                    </a:ext>
                  </a:extLst>
                </a:hlinkClick>
              </a:rPr>
              <a:t>Korean</a:t>
            </a:r>
            <a:r>
              <a:rPr lang="en-AU" sz="1200"/>
              <a:t>, </a:t>
            </a:r>
            <a:r>
              <a:rPr lang="en-AU" sz="1200">
                <a:hlinkClick r:id="rId24">
                  <a:extLst>
                    <a:ext uri="{A12FA001-AC4F-418D-AE19-62706E023703}">
                      <ahyp:hlinkClr xmlns:ahyp="http://schemas.microsoft.com/office/drawing/2018/hyperlinkcolor" val="tx"/>
                    </a:ext>
                  </a:extLst>
                </a:hlinkClick>
              </a:rPr>
              <a:t>Mongolian</a:t>
            </a:r>
            <a:r>
              <a:rPr lang="en-AU" sz="1200"/>
              <a:t>, </a:t>
            </a:r>
            <a:r>
              <a:rPr lang="en-AU" sz="1200">
                <a:hlinkClick r:id="rId25">
                  <a:extLst>
                    <a:ext uri="{A12FA001-AC4F-418D-AE19-62706E023703}">
                      <ahyp:hlinkClr xmlns:ahyp="http://schemas.microsoft.com/office/drawing/2018/hyperlinkcolor" val="tx"/>
                    </a:ext>
                  </a:extLst>
                </a:hlinkClick>
              </a:rPr>
              <a:t>Nepali</a:t>
            </a:r>
            <a:r>
              <a:rPr lang="en-AU" sz="1200"/>
              <a:t>, </a:t>
            </a:r>
            <a:r>
              <a:rPr lang="en-AU" sz="1200">
                <a:hlinkClick r:id="rId26">
                  <a:extLst>
                    <a:ext uri="{A12FA001-AC4F-418D-AE19-62706E023703}">
                      <ahyp:hlinkClr xmlns:ahyp="http://schemas.microsoft.com/office/drawing/2018/hyperlinkcolor" val="tx"/>
                    </a:ext>
                  </a:extLst>
                </a:hlinkClick>
              </a:rPr>
              <a:t>Portuguese</a:t>
            </a:r>
            <a:r>
              <a:rPr lang="en-AU" sz="1200"/>
              <a:t>, </a:t>
            </a:r>
            <a:r>
              <a:rPr lang="en-AU" sz="1200">
                <a:hlinkClick r:id="rId27">
                  <a:extLst>
                    <a:ext uri="{A12FA001-AC4F-418D-AE19-62706E023703}">
                      <ahyp:hlinkClr xmlns:ahyp="http://schemas.microsoft.com/office/drawing/2018/hyperlinkcolor" val="tx"/>
                    </a:ext>
                  </a:extLst>
                </a:hlinkClick>
              </a:rPr>
              <a:t>Spanish</a:t>
            </a:r>
            <a:r>
              <a:rPr lang="en-AU" sz="1200"/>
              <a:t>, </a:t>
            </a:r>
            <a:r>
              <a:rPr lang="en-AU" sz="1200">
                <a:hlinkClick r:id="rId28">
                  <a:extLst>
                    <a:ext uri="{A12FA001-AC4F-418D-AE19-62706E023703}">
                      <ahyp:hlinkClr xmlns:ahyp="http://schemas.microsoft.com/office/drawing/2018/hyperlinkcolor" val="tx"/>
                    </a:ext>
                  </a:extLst>
                </a:hlinkClick>
              </a:rPr>
              <a:t>Swahili</a:t>
            </a:r>
            <a:r>
              <a:rPr lang="en-AU" sz="1200"/>
              <a:t>, </a:t>
            </a:r>
            <a:r>
              <a:rPr lang="en-AU" sz="1200">
                <a:hlinkClick r:id="rId29">
                  <a:extLst>
                    <a:ext uri="{A12FA001-AC4F-418D-AE19-62706E023703}">
                      <ahyp:hlinkClr xmlns:ahyp="http://schemas.microsoft.com/office/drawing/2018/hyperlinkcolor" val="tx"/>
                    </a:ext>
                  </a:extLst>
                </a:hlinkClick>
              </a:rPr>
              <a:t>Thai</a:t>
            </a:r>
            <a:r>
              <a:rPr lang="en-AU" sz="1200"/>
              <a:t>, </a:t>
            </a:r>
            <a:r>
              <a:rPr lang="en-AU" sz="1200">
                <a:hlinkClick r:id="rId30">
                  <a:extLst>
                    <a:ext uri="{A12FA001-AC4F-418D-AE19-62706E023703}">
                      <ahyp:hlinkClr xmlns:ahyp="http://schemas.microsoft.com/office/drawing/2018/hyperlinkcolor" val="tx"/>
                    </a:ext>
                  </a:extLst>
                </a:hlinkClick>
              </a:rPr>
              <a:t>Tibetan</a:t>
            </a:r>
            <a:r>
              <a:rPr lang="en-AU" sz="1200"/>
              <a:t>, </a:t>
            </a:r>
            <a:r>
              <a:rPr lang="en-US" sz="1200">
                <a:cs typeface="Arial"/>
                <a:hlinkClick r:id="rId31">
                  <a:extLst>
                    <a:ext uri="{A12FA001-AC4F-418D-AE19-62706E023703}">
                      <ahyp:hlinkClr xmlns:ahyp="http://schemas.microsoft.com/office/drawing/2018/hyperlinkcolor" val="tx"/>
                    </a:ext>
                  </a:extLst>
                </a:hlinkClick>
              </a:rPr>
              <a:t>Vietnamese</a:t>
            </a:r>
            <a:endParaRPr lang="en-US" sz="1200"/>
          </a:p>
        </p:txBody>
      </p:sp>
      <p:pic>
        <p:nvPicPr>
          <p:cNvPr id="11" name="Picture 10">
            <a:extLst>
              <a:ext uri="{FF2B5EF4-FFF2-40B4-BE49-F238E27FC236}">
                <a16:creationId xmlns:a16="http://schemas.microsoft.com/office/drawing/2014/main" id="{D793F899-25E4-4706-8B83-0CF4FA1430C6}"/>
              </a:ext>
            </a:extLst>
          </p:cNvPr>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4656028" y="1089025"/>
            <a:ext cx="2879945" cy="4075200"/>
          </a:xfrm>
          <a:prstGeom prst="rect">
            <a:avLst/>
          </a:prstGeom>
        </p:spPr>
      </p:pic>
      <p:pic>
        <p:nvPicPr>
          <p:cNvPr id="19" name="Picture 18">
            <a:extLst>
              <a:ext uri="{FF2B5EF4-FFF2-40B4-BE49-F238E27FC236}">
                <a16:creationId xmlns:a16="http://schemas.microsoft.com/office/drawing/2014/main" id="{2A7C934F-317C-453D-9EA5-2020CAE659FB}"/>
              </a:ext>
            </a:extLst>
          </p:cNvPr>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8718552" y="1032144"/>
            <a:ext cx="2945128" cy="4195037"/>
          </a:xfrm>
          <a:prstGeom prst="rect">
            <a:avLst/>
          </a:prstGeom>
        </p:spPr>
      </p:pic>
      <p:sp>
        <p:nvSpPr>
          <p:cNvPr id="21" name="TextBox 20">
            <a:extLst>
              <a:ext uri="{FF2B5EF4-FFF2-40B4-BE49-F238E27FC236}">
                <a16:creationId xmlns:a16="http://schemas.microsoft.com/office/drawing/2014/main" id="{0F3BBCA5-8C21-48D8-A9D1-0B1FFE0B6CBF}"/>
              </a:ext>
            </a:extLst>
          </p:cNvPr>
          <p:cNvSpPr txBox="1"/>
          <p:nvPr/>
        </p:nvSpPr>
        <p:spPr>
          <a:xfrm>
            <a:off x="8718552" y="5367326"/>
            <a:ext cx="2945128" cy="646331"/>
          </a:xfrm>
          <a:prstGeom prst="rect">
            <a:avLst/>
          </a:prstGeom>
          <a:noFill/>
        </p:spPr>
        <p:txBody>
          <a:bodyPr wrap="square" lIns="91440" tIns="45720" rIns="91440" bIns="45720" anchor="t">
            <a:spAutoFit/>
          </a:bodyPr>
          <a:lstStyle/>
          <a:p>
            <a:r>
              <a:rPr lang="en-AU" sz="1200" b="1"/>
              <a:t>Links to download: </a:t>
            </a:r>
            <a:r>
              <a:rPr lang="en-AU" sz="1200">
                <a:latin typeface="Arial"/>
                <a:cs typeface="Arial"/>
                <a:hlinkClick r:id="rId34">
                  <a:extLst>
                    <a:ext uri="{A12FA001-AC4F-418D-AE19-62706E023703}">
                      <ahyp:hlinkClr xmlns:ahyp="http://schemas.microsoft.com/office/drawing/2018/hyperlinkcolor" val="tx"/>
                    </a:ext>
                  </a:extLst>
                </a:hlinkClick>
              </a:rPr>
              <a:t>Arabic</a:t>
            </a:r>
            <a:r>
              <a:rPr lang="en-AU" sz="1200">
                <a:latin typeface="Arial"/>
                <a:cs typeface="Arial"/>
              </a:rPr>
              <a:t>, </a:t>
            </a:r>
            <a:r>
              <a:rPr lang="en-AU" sz="1200">
                <a:latin typeface="Arial"/>
                <a:cs typeface="Arial"/>
                <a:hlinkClick r:id="rId35">
                  <a:extLst>
                    <a:ext uri="{A12FA001-AC4F-418D-AE19-62706E023703}">
                      <ahyp:hlinkClr xmlns:ahyp="http://schemas.microsoft.com/office/drawing/2018/hyperlinkcolor" val="tx"/>
                    </a:ext>
                  </a:extLst>
                </a:hlinkClick>
              </a:rPr>
              <a:t>Bangla</a:t>
            </a:r>
            <a:r>
              <a:rPr lang="en-AU" sz="1200">
                <a:latin typeface="Arial"/>
                <a:cs typeface="Arial"/>
              </a:rPr>
              <a:t>,</a:t>
            </a:r>
            <a:r>
              <a:rPr lang="en-AU" sz="1200">
                <a:latin typeface="Arial"/>
                <a:cs typeface="Arial"/>
                <a:hlinkClick r:id="rId36">
                  <a:extLst>
                    <a:ext uri="{A12FA001-AC4F-418D-AE19-62706E023703}">
                      <ahyp:hlinkClr xmlns:ahyp="http://schemas.microsoft.com/office/drawing/2018/hyperlinkcolor" val="tx"/>
                    </a:ext>
                  </a:extLst>
                </a:hlinkClick>
              </a:rPr>
              <a:t> Simplified Chinese</a:t>
            </a:r>
            <a:r>
              <a:rPr lang="en-AU" sz="1200">
                <a:latin typeface="Arial"/>
                <a:cs typeface="Arial"/>
              </a:rPr>
              <a:t>, </a:t>
            </a:r>
            <a:r>
              <a:rPr lang="en-AU" sz="1200">
                <a:latin typeface="Arial"/>
                <a:cs typeface="Arial"/>
                <a:hlinkClick r:id="rId37">
                  <a:extLst>
                    <a:ext uri="{A12FA001-AC4F-418D-AE19-62706E023703}">
                      <ahyp:hlinkClr xmlns:ahyp="http://schemas.microsoft.com/office/drawing/2018/hyperlinkcolor" val="tx"/>
                    </a:ext>
                  </a:extLst>
                </a:hlinkClick>
              </a:rPr>
              <a:t>Greek</a:t>
            </a:r>
            <a:r>
              <a:rPr lang="en-AU" sz="1200">
                <a:latin typeface="Arial"/>
                <a:cs typeface="Arial"/>
              </a:rPr>
              <a:t>, </a:t>
            </a:r>
            <a:r>
              <a:rPr lang="en-AU" sz="1200">
                <a:latin typeface="Arial"/>
                <a:cs typeface="Arial"/>
                <a:hlinkClick r:id="rId38">
                  <a:extLst>
                    <a:ext uri="{A12FA001-AC4F-418D-AE19-62706E023703}">
                      <ahyp:hlinkClr xmlns:ahyp="http://schemas.microsoft.com/office/drawing/2018/hyperlinkcolor" val="tx"/>
                    </a:ext>
                  </a:extLst>
                </a:hlinkClick>
              </a:rPr>
              <a:t>Italian</a:t>
            </a:r>
            <a:r>
              <a:rPr lang="en-AU" sz="1200">
                <a:latin typeface="Arial"/>
                <a:cs typeface="Arial"/>
              </a:rPr>
              <a:t>, </a:t>
            </a:r>
            <a:r>
              <a:rPr lang="en-AU" sz="1200">
                <a:latin typeface="Arial"/>
                <a:cs typeface="Arial"/>
                <a:hlinkClick r:id="rId39">
                  <a:extLst>
                    <a:ext uri="{A12FA001-AC4F-418D-AE19-62706E023703}">
                      <ahyp:hlinkClr xmlns:ahyp="http://schemas.microsoft.com/office/drawing/2018/hyperlinkcolor" val="tx"/>
                    </a:ext>
                  </a:extLst>
                </a:hlinkClick>
              </a:rPr>
              <a:t>Korean</a:t>
            </a:r>
            <a:r>
              <a:rPr lang="en-AU" sz="1200">
                <a:latin typeface="Arial"/>
                <a:cs typeface="Arial"/>
              </a:rPr>
              <a:t>, </a:t>
            </a:r>
            <a:r>
              <a:rPr lang="en-AU" sz="1200">
                <a:latin typeface="Arial"/>
                <a:cs typeface="Arial"/>
                <a:hlinkClick r:id="rId40">
                  <a:extLst>
                    <a:ext uri="{A12FA001-AC4F-418D-AE19-62706E023703}">
                      <ahyp:hlinkClr xmlns:ahyp="http://schemas.microsoft.com/office/drawing/2018/hyperlinkcolor" val="tx"/>
                    </a:ext>
                  </a:extLst>
                </a:hlinkClick>
              </a:rPr>
              <a:t>Nepali</a:t>
            </a:r>
            <a:r>
              <a:rPr lang="en-AU" sz="1200">
                <a:latin typeface="Arial"/>
                <a:cs typeface="Arial"/>
              </a:rPr>
              <a:t>, </a:t>
            </a:r>
            <a:r>
              <a:rPr lang="en-AU" sz="1200">
                <a:latin typeface="Arial"/>
                <a:cs typeface="Arial"/>
                <a:hlinkClick r:id="rId41">
                  <a:extLst>
                    <a:ext uri="{A12FA001-AC4F-418D-AE19-62706E023703}">
                      <ahyp:hlinkClr xmlns:ahyp="http://schemas.microsoft.com/office/drawing/2018/hyperlinkcolor" val="tx"/>
                    </a:ext>
                  </a:extLst>
                </a:hlinkClick>
              </a:rPr>
              <a:t>Vietnamese</a:t>
            </a:r>
            <a:r>
              <a:rPr lang="en-AU" sz="1200">
                <a:latin typeface="Arial"/>
                <a:cs typeface="Arial"/>
              </a:rPr>
              <a:t> </a:t>
            </a:r>
            <a:endParaRPr lang="en-AU" sz="1200"/>
          </a:p>
        </p:txBody>
      </p:sp>
    </p:spTree>
    <p:extLst>
      <p:ext uri="{BB962C8B-B14F-4D97-AF65-F5344CB8AC3E}">
        <p14:creationId xmlns:p14="http://schemas.microsoft.com/office/powerpoint/2010/main" val="284563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3A32CB-A4B8-4BAC-9590-0FDD2F45BEC3}"/>
              </a:ext>
            </a:extLst>
          </p:cNvPr>
          <p:cNvSpPr/>
          <p:nvPr/>
        </p:nvSpPr>
        <p:spPr>
          <a:xfrm>
            <a:off x="0" y="73572"/>
            <a:ext cx="12192000" cy="78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AU">
                <a:latin typeface="Arial"/>
                <a:cs typeface="Arial"/>
              </a:rPr>
              <a:t>         </a:t>
            </a:r>
            <a:endParaRPr lang="en-AU" sz="2000" b="0"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7CB3C48-C12E-4D39-8B74-136FC59A808E}"/>
              </a:ext>
            </a:extLst>
          </p:cNvPr>
          <p:cNvSpPr txBox="1"/>
          <p:nvPr/>
        </p:nvSpPr>
        <p:spPr>
          <a:xfrm>
            <a:off x="567267" y="147964"/>
            <a:ext cx="11037358" cy="1015663"/>
          </a:xfrm>
          <a:prstGeom prst="rect">
            <a:avLst/>
          </a:prstGeom>
          <a:noFill/>
        </p:spPr>
        <p:txBody>
          <a:bodyPr wrap="square">
            <a:spAutoFit/>
          </a:bodyPr>
          <a:lstStyle/>
          <a:p>
            <a:r>
              <a:rPr lang="en-US" sz="2000" b="0">
                <a:solidFill>
                  <a:schemeClr val="bg1"/>
                </a:solidFill>
                <a:cs typeface="Arial"/>
              </a:rPr>
              <a:t>COVID safe </a:t>
            </a:r>
            <a:r>
              <a:rPr lang="en-US" sz="2000" b="0" err="1">
                <a:solidFill>
                  <a:schemeClr val="bg1"/>
                </a:solidFill>
                <a:cs typeface="Arial"/>
              </a:rPr>
              <a:t>behaviours</a:t>
            </a:r>
            <a:r>
              <a:rPr lang="en-US" sz="2000" b="0">
                <a:solidFill>
                  <a:schemeClr val="bg1"/>
                </a:solidFill>
                <a:cs typeface="Arial"/>
              </a:rPr>
              <a:t>: </a:t>
            </a:r>
            <a:r>
              <a:rPr lang="en-AU" sz="2000" b="0">
                <a:solidFill>
                  <a:schemeClr val="bg1"/>
                </a:solidFill>
                <a:cs typeface="Arial"/>
              </a:rPr>
              <a:t>w</a:t>
            </a:r>
            <a:r>
              <a:rPr lang="en-AU" sz="2000">
                <a:solidFill>
                  <a:schemeClr val="bg1"/>
                </a:solidFill>
              </a:rPr>
              <a:t>ear a mask when you can’t physically distance from others or where required </a:t>
            </a:r>
          </a:p>
          <a:p>
            <a:endParaRPr lang="en-AU" sz="2000">
              <a:solidFill>
                <a:schemeClr val="bg1"/>
              </a:solidFill>
            </a:endParaRPr>
          </a:p>
        </p:txBody>
      </p:sp>
      <p:pic>
        <p:nvPicPr>
          <p:cNvPr id="9" name="Picture 8">
            <a:extLst>
              <a:ext uri="{FF2B5EF4-FFF2-40B4-BE49-F238E27FC236}">
                <a16:creationId xmlns:a16="http://schemas.microsoft.com/office/drawing/2014/main" id="{B0A4B620-1974-4AFC-9C91-B262EAFF16D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7267" y="1472483"/>
            <a:ext cx="2911927" cy="4075200"/>
          </a:xfrm>
          <a:prstGeom prst="rect">
            <a:avLst/>
          </a:prstGeom>
          <a:ln>
            <a:solidFill>
              <a:schemeClr val="tx1"/>
            </a:solidFill>
          </a:ln>
        </p:spPr>
      </p:pic>
      <p:sp>
        <p:nvSpPr>
          <p:cNvPr id="14" name="TextBox 13">
            <a:extLst>
              <a:ext uri="{FF2B5EF4-FFF2-40B4-BE49-F238E27FC236}">
                <a16:creationId xmlns:a16="http://schemas.microsoft.com/office/drawing/2014/main" id="{F9084082-8BEC-4DDC-8686-796E2462D3F3}"/>
              </a:ext>
            </a:extLst>
          </p:cNvPr>
          <p:cNvSpPr txBox="1"/>
          <p:nvPr/>
        </p:nvSpPr>
        <p:spPr>
          <a:xfrm>
            <a:off x="3785095" y="1472483"/>
            <a:ext cx="2163422" cy="2445991"/>
          </a:xfrm>
          <a:prstGeom prst="rect">
            <a:avLst/>
          </a:prstGeom>
          <a:noFill/>
        </p:spPr>
        <p:txBody>
          <a:bodyPr wrap="square" lIns="0" tIns="0" rIns="0" bIns="0" rtlCol="0" anchor="t">
            <a:spAutoFit/>
          </a:bodyPr>
          <a:lstStyle/>
          <a:p>
            <a:pPr>
              <a:lnSpc>
                <a:spcPts val="1600"/>
              </a:lnSpc>
              <a:spcAft>
                <a:spcPts val="800"/>
              </a:spcAft>
            </a:pPr>
            <a:r>
              <a:rPr lang="en-AU" sz="1200" b="1"/>
              <a:t>Links to download: </a:t>
            </a:r>
            <a:r>
              <a:rPr lang="en-AU" sz="1200">
                <a:hlinkClick r:id="rId4">
                  <a:extLst>
                    <a:ext uri="{A12FA001-AC4F-418D-AE19-62706E023703}">
                      <ahyp:hlinkClr xmlns:ahyp="http://schemas.microsoft.com/office/drawing/2018/hyperlinkcolor" val="tx"/>
                    </a:ext>
                  </a:extLst>
                </a:hlinkClick>
              </a:rPr>
              <a:t>Arabic</a:t>
            </a:r>
            <a:r>
              <a:rPr lang="en-AU" sz="1200"/>
              <a:t>, </a:t>
            </a:r>
            <a:r>
              <a:rPr lang="en-AU" sz="1200">
                <a:hlinkClick r:id="rId5">
                  <a:extLst>
                    <a:ext uri="{A12FA001-AC4F-418D-AE19-62706E023703}">
                      <ahyp:hlinkClr xmlns:ahyp="http://schemas.microsoft.com/office/drawing/2018/hyperlinkcolor" val="tx"/>
                    </a:ext>
                  </a:extLst>
                </a:hlinkClick>
              </a:rPr>
              <a:t>Armenian</a:t>
            </a:r>
            <a:r>
              <a:rPr lang="en-AU" sz="1200"/>
              <a:t>, </a:t>
            </a:r>
            <a:r>
              <a:rPr lang="en-AU" sz="1200">
                <a:hlinkClick r:id="rId6">
                  <a:extLst>
                    <a:ext uri="{A12FA001-AC4F-418D-AE19-62706E023703}">
                      <ahyp:hlinkClr xmlns:ahyp="http://schemas.microsoft.com/office/drawing/2018/hyperlinkcolor" val="tx"/>
                    </a:ext>
                  </a:extLst>
                </a:hlinkClick>
              </a:rPr>
              <a:t>Assyrian</a:t>
            </a:r>
            <a:r>
              <a:rPr lang="en-AU" sz="1200"/>
              <a:t>, </a:t>
            </a:r>
            <a:r>
              <a:rPr lang="en-AU" sz="1200" b="0" i="0">
                <a:effectLst/>
                <a:latin typeface="Arial"/>
                <a:cs typeface="Arial"/>
                <a:hlinkClick r:id="rId7">
                  <a:extLst>
                    <a:ext uri="{A12FA001-AC4F-418D-AE19-62706E023703}">
                      <ahyp:hlinkClr xmlns:ahyp="http://schemas.microsoft.com/office/drawing/2018/hyperlinkcolor" val="tx"/>
                    </a:ext>
                  </a:extLst>
                </a:hlinkClick>
              </a:rPr>
              <a:t>Simplified Chinese</a:t>
            </a:r>
            <a:r>
              <a:rPr lang="en-AU" sz="1200" b="0" i="0">
                <a:effectLst/>
                <a:latin typeface="Arial"/>
                <a:cs typeface="Arial"/>
              </a:rPr>
              <a:t>,</a:t>
            </a:r>
            <a:r>
              <a:rPr lang="en-AU" sz="1200" b="0" i="0" u="sng">
                <a:effectLst/>
                <a:latin typeface="Arial"/>
                <a:cs typeface="Arial"/>
                <a:hlinkClick r:id="rId8">
                  <a:extLst>
                    <a:ext uri="{A12FA001-AC4F-418D-AE19-62706E023703}">
                      <ahyp:hlinkClr xmlns:ahyp="http://schemas.microsoft.com/office/drawing/2018/hyperlinkcolor" val="tx"/>
                    </a:ext>
                  </a:extLst>
                </a:hlinkClick>
              </a:rPr>
              <a:t> </a:t>
            </a:r>
            <a:r>
              <a:rPr lang="en-AU" sz="1200" b="0" i="0">
                <a:effectLst/>
                <a:latin typeface="Arial"/>
                <a:cs typeface="Arial"/>
                <a:hlinkClick r:id="rId8">
                  <a:extLst>
                    <a:ext uri="{A12FA001-AC4F-418D-AE19-62706E023703}">
                      <ahyp:hlinkClr xmlns:ahyp="http://schemas.microsoft.com/office/drawing/2018/hyperlinkcolor" val="tx"/>
                    </a:ext>
                  </a:extLst>
                </a:hlinkClick>
              </a:rPr>
              <a:t>Traditional Chinese</a:t>
            </a:r>
            <a:r>
              <a:rPr lang="en-AU" sz="1200" b="0" i="0">
                <a:effectLst/>
                <a:latin typeface="Arial"/>
                <a:cs typeface="Arial"/>
              </a:rPr>
              <a:t>, </a:t>
            </a:r>
            <a:r>
              <a:rPr lang="en-AU" sz="1200">
                <a:hlinkClick r:id="rId9">
                  <a:extLst>
                    <a:ext uri="{A12FA001-AC4F-418D-AE19-62706E023703}">
                      <ahyp:hlinkClr xmlns:ahyp="http://schemas.microsoft.com/office/drawing/2018/hyperlinkcolor" val="tx"/>
                    </a:ext>
                  </a:extLst>
                </a:hlinkClick>
              </a:rPr>
              <a:t>Dari</a:t>
            </a:r>
            <a:r>
              <a:rPr lang="en-AU" sz="1200"/>
              <a:t>, </a:t>
            </a:r>
            <a:r>
              <a:rPr lang="en-AU" sz="1200">
                <a:hlinkClick r:id="rId10">
                  <a:extLst>
                    <a:ext uri="{A12FA001-AC4F-418D-AE19-62706E023703}">
                      <ahyp:hlinkClr xmlns:ahyp="http://schemas.microsoft.com/office/drawing/2018/hyperlinkcolor" val="tx"/>
                    </a:ext>
                  </a:extLst>
                </a:hlinkClick>
              </a:rPr>
              <a:t>Dinka</a:t>
            </a:r>
            <a:r>
              <a:rPr lang="en-AU" sz="1200"/>
              <a:t>, </a:t>
            </a:r>
            <a:r>
              <a:rPr lang="en-AU" sz="1200">
                <a:hlinkClick r:id="rId11">
                  <a:extLst>
                    <a:ext uri="{A12FA001-AC4F-418D-AE19-62706E023703}">
                      <ahyp:hlinkClr xmlns:ahyp="http://schemas.microsoft.com/office/drawing/2018/hyperlinkcolor" val="tx"/>
                    </a:ext>
                  </a:extLst>
                </a:hlinkClick>
              </a:rPr>
              <a:t>English</a:t>
            </a:r>
            <a:r>
              <a:rPr lang="en-AU" sz="1200"/>
              <a:t>, </a:t>
            </a:r>
            <a:r>
              <a:rPr lang="en-AU" sz="1200">
                <a:hlinkClick r:id="rId12">
                  <a:extLst>
                    <a:ext uri="{A12FA001-AC4F-418D-AE19-62706E023703}">
                      <ahyp:hlinkClr xmlns:ahyp="http://schemas.microsoft.com/office/drawing/2018/hyperlinkcolor" val="tx"/>
                    </a:ext>
                  </a:extLst>
                </a:hlinkClick>
              </a:rPr>
              <a:t>Filipino</a:t>
            </a:r>
            <a:r>
              <a:rPr lang="en-AU" sz="1200"/>
              <a:t>, </a:t>
            </a:r>
            <a:r>
              <a:rPr lang="en-AU" sz="1200">
                <a:hlinkClick r:id="rId13">
                  <a:extLst>
                    <a:ext uri="{A12FA001-AC4F-418D-AE19-62706E023703}">
                      <ahyp:hlinkClr xmlns:ahyp="http://schemas.microsoft.com/office/drawing/2018/hyperlinkcolor" val="tx"/>
                    </a:ext>
                  </a:extLst>
                </a:hlinkClick>
              </a:rPr>
              <a:t>French</a:t>
            </a:r>
            <a:r>
              <a:rPr lang="en-AU" sz="1200"/>
              <a:t>, </a:t>
            </a:r>
            <a:r>
              <a:rPr lang="en-AU" sz="1200">
                <a:hlinkClick r:id="rId14">
                  <a:extLst>
                    <a:ext uri="{A12FA001-AC4F-418D-AE19-62706E023703}">
                      <ahyp:hlinkClr xmlns:ahyp="http://schemas.microsoft.com/office/drawing/2018/hyperlinkcolor" val="tx"/>
                    </a:ext>
                  </a:extLst>
                </a:hlinkClick>
              </a:rPr>
              <a:t>Greek</a:t>
            </a:r>
            <a:r>
              <a:rPr lang="en-AU" sz="1200"/>
              <a:t>, </a:t>
            </a:r>
            <a:r>
              <a:rPr lang="en-AU" sz="1200">
                <a:hlinkClick r:id="rId15">
                  <a:extLst>
                    <a:ext uri="{A12FA001-AC4F-418D-AE19-62706E023703}">
                      <ahyp:hlinkClr xmlns:ahyp="http://schemas.microsoft.com/office/drawing/2018/hyperlinkcolor" val="tx"/>
                    </a:ext>
                  </a:extLst>
                </a:hlinkClick>
              </a:rPr>
              <a:t>Gujarati</a:t>
            </a:r>
            <a:r>
              <a:rPr lang="en-AU" sz="1200"/>
              <a:t>, </a:t>
            </a:r>
            <a:r>
              <a:rPr lang="en-AU" sz="1200">
                <a:hlinkClick r:id="rId16">
                  <a:extLst>
                    <a:ext uri="{A12FA001-AC4F-418D-AE19-62706E023703}">
                      <ahyp:hlinkClr xmlns:ahyp="http://schemas.microsoft.com/office/drawing/2018/hyperlinkcolor" val="tx"/>
                    </a:ext>
                  </a:extLst>
                </a:hlinkClick>
              </a:rPr>
              <a:t>Hazaragi</a:t>
            </a:r>
            <a:r>
              <a:rPr lang="en-AU" sz="1200"/>
              <a:t>, </a:t>
            </a:r>
            <a:r>
              <a:rPr lang="en-AU" sz="1200">
                <a:hlinkClick r:id="rId17">
                  <a:extLst>
                    <a:ext uri="{A12FA001-AC4F-418D-AE19-62706E023703}">
                      <ahyp:hlinkClr xmlns:ahyp="http://schemas.microsoft.com/office/drawing/2018/hyperlinkcolor" val="tx"/>
                    </a:ext>
                  </a:extLst>
                </a:hlinkClick>
              </a:rPr>
              <a:t>Hindi</a:t>
            </a:r>
            <a:r>
              <a:rPr lang="en-AU" sz="1200"/>
              <a:t>, </a:t>
            </a:r>
            <a:r>
              <a:rPr lang="en-AU" sz="1200">
                <a:hlinkClick r:id="rId18">
                  <a:extLst>
                    <a:ext uri="{A12FA001-AC4F-418D-AE19-62706E023703}">
                      <ahyp:hlinkClr xmlns:ahyp="http://schemas.microsoft.com/office/drawing/2018/hyperlinkcolor" val="tx"/>
                    </a:ext>
                  </a:extLst>
                </a:hlinkClick>
              </a:rPr>
              <a:t>Indonesian</a:t>
            </a:r>
            <a:r>
              <a:rPr lang="en-AU" sz="1200"/>
              <a:t>, </a:t>
            </a:r>
            <a:r>
              <a:rPr lang="en-AU" sz="1200">
                <a:hlinkClick r:id="rId19">
                  <a:extLst>
                    <a:ext uri="{A12FA001-AC4F-418D-AE19-62706E023703}">
                      <ahyp:hlinkClr xmlns:ahyp="http://schemas.microsoft.com/office/drawing/2018/hyperlinkcolor" val="tx"/>
                    </a:ext>
                  </a:extLst>
                </a:hlinkClick>
              </a:rPr>
              <a:t>Italian</a:t>
            </a:r>
            <a:r>
              <a:rPr lang="en-AU" sz="1200"/>
              <a:t>, </a:t>
            </a:r>
            <a:r>
              <a:rPr lang="en-AU" sz="1200">
                <a:hlinkClick r:id="rId20">
                  <a:extLst>
                    <a:ext uri="{A12FA001-AC4F-418D-AE19-62706E023703}">
                      <ahyp:hlinkClr xmlns:ahyp="http://schemas.microsoft.com/office/drawing/2018/hyperlinkcolor" val="tx"/>
                    </a:ext>
                  </a:extLst>
                </a:hlinkClick>
              </a:rPr>
              <a:t>Japanese</a:t>
            </a:r>
            <a:r>
              <a:rPr lang="en-AU" sz="1200"/>
              <a:t>, </a:t>
            </a:r>
            <a:r>
              <a:rPr lang="en-AU" sz="1200">
                <a:hlinkClick r:id="rId21">
                  <a:extLst>
                    <a:ext uri="{A12FA001-AC4F-418D-AE19-62706E023703}">
                      <ahyp:hlinkClr xmlns:ahyp="http://schemas.microsoft.com/office/drawing/2018/hyperlinkcolor" val="tx"/>
                    </a:ext>
                  </a:extLst>
                </a:hlinkClick>
              </a:rPr>
              <a:t>Khmer</a:t>
            </a:r>
            <a:r>
              <a:rPr lang="en-AU" sz="1200"/>
              <a:t>, </a:t>
            </a:r>
            <a:r>
              <a:rPr lang="en-AU" sz="1200">
                <a:hlinkClick r:id="rId22">
                  <a:extLst>
                    <a:ext uri="{A12FA001-AC4F-418D-AE19-62706E023703}">
                      <ahyp:hlinkClr xmlns:ahyp="http://schemas.microsoft.com/office/drawing/2018/hyperlinkcolor" val="tx"/>
                    </a:ext>
                  </a:extLst>
                </a:hlinkClick>
              </a:rPr>
              <a:t>Korean</a:t>
            </a:r>
            <a:r>
              <a:rPr lang="en-AU" sz="1200"/>
              <a:t>, </a:t>
            </a:r>
            <a:r>
              <a:rPr lang="en-AU" sz="1200" b="0" i="0">
                <a:effectLst/>
                <a:latin typeface="Arial"/>
                <a:cs typeface="Arial"/>
                <a:hlinkClick r:id="rId23">
                  <a:extLst>
                    <a:ext uri="{A12FA001-AC4F-418D-AE19-62706E023703}">
                      <ahyp:hlinkClr xmlns:ahyp="http://schemas.microsoft.com/office/drawing/2018/hyperlinkcolor" val="tx"/>
                    </a:ext>
                  </a:extLst>
                </a:hlinkClick>
              </a:rPr>
              <a:t>Kurdish-Kurmanji</a:t>
            </a:r>
            <a:r>
              <a:rPr lang="en-AU" sz="1200" b="0" i="0">
                <a:effectLst/>
                <a:latin typeface="Arial"/>
                <a:cs typeface="Arial"/>
              </a:rPr>
              <a:t>, </a:t>
            </a:r>
            <a:r>
              <a:rPr lang="en-AU" sz="1200" b="0" i="0">
                <a:effectLst/>
                <a:latin typeface="Arial"/>
                <a:cs typeface="Arial"/>
                <a:hlinkClick r:id="rId24">
                  <a:extLst>
                    <a:ext uri="{A12FA001-AC4F-418D-AE19-62706E023703}">
                      <ahyp:hlinkClr xmlns:ahyp="http://schemas.microsoft.com/office/drawing/2018/hyperlinkcolor" val="tx"/>
                    </a:ext>
                  </a:extLst>
                </a:hlinkClick>
              </a:rPr>
              <a:t>Lao</a:t>
            </a:r>
            <a:r>
              <a:rPr lang="en-AU" sz="1200" b="0" i="0">
                <a:effectLst/>
                <a:latin typeface="Arial"/>
                <a:cs typeface="Arial"/>
              </a:rPr>
              <a:t>, </a:t>
            </a:r>
            <a:r>
              <a:rPr lang="en-AU" sz="1200" b="0" i="0">
                <a:effectLst/>
                <a:latin typeface="Arial"/>
                <a:cs typeface="Arial"/>
                <a:hlinkClick r:id="rId25">
                  <a:extLst>
                    <a:ext uri="{A12FA001-AC4F-418D-AE19-62706E023703}">
                      <ahyp:hlinkClr xmlns:ahyp="http://schemas.microsoft.com/office/drawing/2018/hyperlinkcolor" val="tx"/>
                    </a:ext>
                  </a:extLst>
                </a:hlinkClick>
              </a:rPr>
              <a:t>Maltese</a:t>
            </a:r>
            <a:r>
              <a:rPr lang="en-AU" sz="1200" b="0" i="0">
                <a:effectLst/>
                <a:latin typeface="Arial"/>
                <a:cs typeface="Arial"/>
              </a:rPr>
              <a:t>, </a:t>
            </a:r>
            <a:r>
              <a:rPr lang="en-AU" sz="1200" b="0" i="0">
                <a:effectLst/>
                <a:latin typeface="Arial"/>
                <a:cs typeface="Arial"/>
                <a:hlinkClick r:id="rId26">
                  <a:extLst>
                    <a:ext uri="{A12FA001-AC4F-418D-AE19-62706E023703}">
                      <ahyp:hlinkClr xmlns:ahyp="http://schemas.microsoft.com/office/drawing/2018/hyperlinkcolor" val="tx"/>
                    </a:ext>
                  </a:extLst>
                </a:hlinkClick>
              </a:rPr>
              <a:t>Nepali</a:t>
            </a:r>
            <a:r>
              <a:rPr lang="en-AU" sz="1200" b="0" i="0">
                <a:effectLst/>
                <a:latin typeface="Arial"/>
                <a:cs typeface="Arial"/>
              </a:rPr>
              <a:t>, </a:t>
            </a:r>
            <a:r>
              <a:rPr lang="en-AU" sz="1200" b="0" i="0">
                <a:effectLst/>
                <a:latin typeface="Arial"/>
                <a:cs typeface="Arial"/>
                <a:hlinkClick r:id="rId27">
                  <a:extLst>
                    <a:ext uri="{A12FA001-AC4F-418D-AE19-62706E023703}">
                      <ahyp:hlinkClr xmlns:ahyp="http://schemas.microsoft.com/office/drawing/2018/hyperlinkcolor" val="tx"/>
                    </a:ext>
                  </a:extLst>
                </a:hlinkClick>
              </a:rPr>
              <a:t>Pashto</a:t>
            </a:r>
            <a:r>
              <a:rPr lang="en-AU" sz="1200" b="0" i="0">
                <a:effectLst/>
                <a:latin typeface="Arial"/>
                <a:cs typeface="Arial"/>
              </a:rPr>
              <a:t>, </a:t>
            </a:r>
            <a:r>
              <a:rPr lang="en-AU" sz="1200">
                <a:hlinkClick r:id="rId28">
                  <a:extLst>
                    <a:ext uri="{A12FA001-AC4F-418D-AE19-62706E023703}">
                      <ahyp:hlinkClr xmlns:ahyp="http://schemas.microsoft.com/office/drawing/2018/hyperlinkcolor" val="tx"/>
                    </a:ext>
                  </a:extLst>
                </a:hlinkClick>
              </a:rPr>
              <a:t>Persian</a:t>
            </a:r>
            <a:r>
              <a:rPr lang="en-AU" sz="1200"/>
              <a:t>, </a:t>
            </a:r>
            <a:r>
              <a:rPr lang="en-AU" sz="1200" b="0" i="0">
                <a:effectLst/>
                <a:latin typeface="Arial"/>
                <a:cs typeface="Arial"/>
                <a:hlinkClick r:id="rId29">
                  <a:extLst>
                    <a:ext uri="{A12FA001-AC4F-418D-AE19-62706E023703}">
                      <ahyp:hlinkClr xmlns:ahyp="http://schemas.microsoft.com/office/drawing/2018/hyperlinkcolor" val="tx"/>
                    </a:ext>
                  </a:extLst>
                </a:hlinkClick>
              </a:rPr>
              <a:t>Punjabi</a:t>
            </a:r>
            <a:r>
              <a:rPr lang="en-AU" sz="1200" b="0" i="0">
                <a:effectLst/>
                <a:latin typeface="Arial"/>
                <a:cs typeface="Arial"/>
              </a:rPr>
              <a:t>, </a:t>
            </a:r>
            <a:r>
              <a:rPr lang="en-AU" sz="1200" b="0" i="0">
                <a:effectLst/>
                <a:latin typeface="Arial"/>
                <a:cs typeface="Arial"/>
                <a:hlinkClick r:id="rId30">
                  <a:extLst>
                    <a:ext uri="{A12FA001-AC4F-418D-AE19-62706E023703}">
                      <ahyp:hlinkClr xmlns:ahyp="http://schemas.microsoft.com/office/drawing/2018/hyperlinkcolor" val="tx"/>
                    </a:ext>
                  </a:extLst>
                </a:hlinkClick>
              </a:rPr>
              <a:t>Sinhalese</a:t>
            </a:r>
            <a:r>
              <a:rPr lang="en-AU" sz="1200" b="0" i="0">
                <a:effectLst/>
                <a:latin typeface="Arial"/>
                <a:cs typeface="Arial"/>
              </a:rPr>
              <a:t>, </a:t>
            </a:r>
            <a:r>
              <a:rPr lang="en-AU" sz="1200" b="0" i="0">
                <a:effectLst/>
                <a:latin typeface="Arial"/>
                <a:cs typeface="Arial"/>
                <a:hlinkClick r:id="rId31">
                  <a:extLst>
                    <a:ext uri="{A12FA001-AC4F-418D-AE19-62706E023703}">
                      <ahyp:hlinkClr xmlns:ahyp="http://schemas.microsoft.com/office/drawing/2018/hyperlinkcolor" val="tx"/>
                    </a:ext>
                  </a:extLst>
                </a:hlinkClick>
              </a:rPr>
              <a:t>Spanish</a:t>
            </a:r>
            <a:r>
              <a:rPr lang="en-AU" sz="1200" b="0" i="0">
                <a:effectLst/>
                <a:latin typeface="Arial"/>
                <a:cs typeface="Arial"/>
              </a:rPr>
              <a:t>, </a:t>
            </a:r>
            <a:r>
              <a:rPr lang="en-AU" sz="1200" b="0" i="0">
                <a:effectLst/>
                <a:latin typeface="Arial"/>
                <a:cs typeface="Arial"/>
                <a:hlinkClick r:id="rId32">
                  <a:extLst>
                    <a:ext uri="{A12FA001-AC4F-418D-AE19-62706E023703}">
                      <ahyp:hlinkClr xmlns:ahyp="http://schemas.microsoft.com/office/drawing/2018/hyperlinkcolor" val="tx"/>
                    </a:ext>
                  </a:extLst>
                </a:hlinkClick>
              </a:rPr>
              <a:t>Tamil</a:t>
            </a:r>
            <a:r>
              <a:rPr lang="en-AU" sz="1200" b="0" i="0">
                <a:effectLst/>
                <a:latin typeface="Arial"/>
                <a:cs typeface="Arial"/>
              </a:rPr>
              <a:t>, </a:t>
            </a:r>
            <a:r>
              <a:rPr lang="en-AU" sz="1200" b="0" i="0">
                <a:effectLst/>
                <a:latin typeface="Arial"/>
                <a:cs typeface="Arial"/>
                <a:hlinkClick r:id="rId33">
                  <a:extLst>
                    <a:ext uri="{A12FA001-AC4F-418D-AE19-62706E023703}">
                      <ahyp:hlinkClr xmlns:ahyp="http://schemas.microsoft.com/office/drawing/2018/hyperlinkcolor" val="tx"/>
                    </a:ext>
                  </a:extLst>
                </a:hlinkClick>
              </a:rPr>
              <a:t>Thai</a:t>
            </a:r>
            <a:r>
              <a:rPr lang="en-AU" sz="1200" b="0" i="0">
                <a:effectLst/>
                <a:latin typeface="Arial"/>
                <a:cs typeface="Arial"/>
              </a:rPr>
              <a:t>, </a:t>
            </a:r>
            <a:r>
              <a:rPr lang="en-AU" sz="1200" b="0" i="0">
                <a:effectLst/>
                <a:latin typeface="Arial"/>
                <a:cs typeface="Arial"/>
                <a:hlinkClick r:id="rId34">
                  <a:extLst>
                    <a:ext uri="{A12FA001-AC4F-418D-AE19-62706E023703}">
                      <ahyp:hlinkClr xmlns:ahyp="http://schemas.microsoft.com/office/drawing/2018/hyperlinkcolor" val="tx"/>
                    </a:ext>
                  </a:extLst>
                </a:hlinkClick>
              </a:rPr>
              <a:t>Tongan</a:t>
            </a:r>
            <a:r>
              <a:rPr lang="en-AU" sz="1200" b="0" i="0">
                <a:effectLst/>
                <a:latin typeface="Arial"/>
                <a:cs typeface="Arial"/>
              </a:rPr>
              <a:t>, </a:t>
            </a:r>
            <a:r>
              <a:rPr lang="en-AU" sz="1200" b="0" i="0">
                <a:effectLst/>
                <a:latin typeface="Arial"/>
                <a:cs typeface="Arial"/>
                <a:hlinkClick r:id="rId35">
                  <a:extLst>
                    <a:ext uri="{A12FA001-AC4F-418D-AE19-62706E023703}">
                      <ahyp:hlinkClr xmlns:ahyp="http://schemas.microsoft.com/office/drawing/2018/hyperlinkcolor" val="tx"/>
                    </a:ext>
                  </a:extLst>
                </a:hlinkClick>
              </a:rPr>
              <a:t>Turkish</a:t>
            </a:r>
            <a:r>
              <a:rPr lang="en-AU" sz="1200" b="0" i="0">
                <a:effectLst/>
                <a:latin typeface="Arial"/>
                <a:cs typeface="Arial"/>
              </a:rPr>
              <a:t>, </a:t>
            </a:r>
            <a:r>
              <a:rPr lang="en-AU" sz="1200" b="0" i="0">
                <a:effectLst/>
                <a:latin typeface="Arial"/>
                <a:cs typeface="Arial"/>
                <a:hlinkClick r:id="rId36">
                  <a:extLst>
                    <a:ext uri="{A12FA001-AC4F-418D-AE19-62706E023703}">
                      <ahyp:hlinkClr xmlns:ahyp="http://schemas.microsoft.com/office/drawing/2018/hyperlinkcolor" val="tx"/>
                    </a:ext>
                  </a:extLst>
                </a:hlinkClick>
              </a:rPr>
              <a:t>Urdu</a:t>
            </a:r>
            <a:r>
              <a:rPr lang="en-AU" sz="1200">
                <a:latin typeface="Arial"/>
                <a:cs typeface="Arial"/>
              </a:rPr>
              <a:t>, </a:t>
            </a:r>
            <a:r>
              <a:rPr lang="en-AU" sz="1200" b="0" i="0">
                <a:effectLst/>
                <a:latin typeface="Arial"/>
                <a:cs typeface="Arial"/>
                <a:hlinkClick r:id="rId37">
                  <a:extLst>
                    <a:ext uri="{A12FA001-AC4F-418D-AE19-62706E023703}">
                      <ahyp:hlinkClr xmlns:ahyp="http://schemas.microsoft.com/office/drawing/2018/hyperlinkcolor" val="tx"/>
                    </a:ext>
                  </a:extLst>
                </a:hlinkClick>
              </a:rPr>
              <a:t>Vietnamese</a:t>
            </a:r>
            <a:r>
              <a:rPr lang="en-AU" sz="1200"/>
              <a:t> </a:t>
            </a:r>
          </a:p>
        </p:txBody>
      </p:sp>
      <p:pic>
        <p:nvPicPr>
          <p:cNvPr id="15" name="Picture 14">
            <a:extLst>
              <a:ext uri="{FF2B5EF4-FFF2-40B4-BE49-F238E27FC236}">
                <a16:creationId xmlns:a16="http://schemas.microsoft.com/office/drawing/2014/main" id="{0912976B-7344-48C4-973E-30D2CDB64380}"/>
              </a:ext>
            </a:extLst>
          </p:cNvPr>
          <p:cNvPicPr>
            <a:picLocks noChangeAspect="1"/>
          </p:cNvPicPr>
          <p:nvPr/>
        </p:nvPicPr>
        <p:blipFill>
          <a:blip r:embed="rId38" cstate="email">
            <a:extLst>
              <a:ext uri="{28A0092B-C50C-407E-A947-70E740481C1C}">
                <a14:useLocalDpi xmlns:a14="http://schemas.microsoft.com/office/drawing/2010/main"/>
              </a:ext>
            </a:extLst>
          </a:blip>
          <a:stretch>
            <a:fillRect/>
          </a:stretch>
        </p:blipFill>
        <p:spPr>
          <a:xfrm>
            <a:off x="6243485" y="1472483"/>
            <a:ext cx="2873131" cy="4075200"/>
          </a:xfrm>
          <a:prstGeom prst="rect">
            <a:avLst/>
          </a:prstGeom>
        </p:spPr>
      </p:pic>
      <p:sp>
        <p:nvSpPr>
          <p:cNvPr id="18" name="TextBox 17">
            <a:extLst>
              <a:ext uri="{FF2B5EF4-FFF2-40B4-BE49-F238E27FC236}">
                <a16:creationId xmlns:a16="http://schemas.microsoft.com/office/drawing/2014/main" id="{AA7309F4-918D-412E-9A1B-71D734EB6030}"/>
              </a:ext>
            </a:extLst>
          </p:cNvPr>
          <p:cNvSpPr txBox="1"/>
          <p:nvPr/>
        </p:nvSpPr>
        <p:spPr>
          <a:xfrm>
            <a:off x="9411584" y="1472483"/>
            <a:ext cx="2193041" cy="3677097"/>
          </a:xfrm>
          <a:prstGeom prst="rect">
            <a:avLst/>
          </a:prstGeom>
          <a:noFill/>
        </p:spPr>
        <p:txBody>
          <a:bodyPr wrap="square" lIns="0" tIns="0" rIns="0" bIns="0" rtlCol="0" anchor="t">
            <a:spAutoFit/>
          </a:bodyPr>
          <a:lstStyle/>
          <a:p>
            <a:pPr>
              <a:lnSpc>
                <a:spcPts val="1600"/>
              </a:lnSpc>
              <a:spcAft>
                <a:spcPts val="800"/>
              </a:spcAft>
            </a:pPr>
            <a:r>
              <a:rPr lang="en-AU" sz="1200" b="1"/>
              <a:t>Links to download: </a:t>
            </a:r>
            <a:r>
              <a:rPr lang="en-AU" sz="1200">
                <a:hlinkClick r:id="rId39">
                  <a:extLst>
                    <a:ext uri="{A12FA001-AC4F-418D-AE19-62706E023703}">
                      <ahyp:hlinkClr xmlns:ahyp="http://schemas.microsoft.com/office/drawing/2018/hyperlinkcolor" val="tx"/>
                    </a:ext>
                  </a:extLst>
                </a:hlinkClick>
              </a:rPr>
              <a:t>Arabic</a:t>
            </a:r>
            <a:r>
              <a:rPr lang="en-AU" sz="1200"/>
              <a:t>, </a:t>
            </a:r>
            <a:r>
              <a:rPr lang="en-AU" sz="1200">
                <a:hlinkClick r:id="rId40">
                  <a:extLst>
                    <a:ext uri="{A12FA001-AC4F-418D-AE19-62706E023703}">
                      <ahyp:hlinkClr xmlns:ahyp="http://schemas.microsoft.com/office/drawing/2018/hyperlinkcolor" val="tx"/>
                    </a:ext>
                  </a:extLst>
                </a:hlinkClick>
              </a:rPr>
              <a:t>Assyrian</a:t>
            </a:r>
            <a:r>
              <a:rPr lang="en-AU" sz="1200"/>
              <a:t>, </a:t>
            </a:r>
            <a:r>
              <a:rPr lang="en-AU" sz="1200">
                <a:hlinkClick r:id="rId41">
                  <a:extLst>
                    <a:ext uri="{A12FA001-AC4F-418D-AE19-62706E023703}">
                      <ahyp:hlinkClr xmlns:ahyp="http://schemas.microsoft.com/office/drawing/2018/hyperlinkcolor" val="tx"/>
                    </a:ext>
                  </a:extLst>
                </a:hlinkClick>
              </a:rPr>
              <a:t>Armenian</a:t>
            </a:r>
            <a:r>
              <a:rPr lang="en-AU" sz="1200"/>
              <a:t>, </a:t>
            </a:r>
            <a:r>
              <a:rPr lang="en-AU" sz="1200">
                <a:hlinkClick r:id="rId42">
                  <a:extLst>
                    <a:ext uri="{A12FA001-AC4F-418D-AE19-62706E023703}">
                      <ahyp:hlinkClr xmlns:ahyp="http://schemas.microsoft.com/office/drawing/2018/hyperlinkcolor" val="tx"/>
                    </a:ext>
                  </a:extLst>
                </a:hlinkClick>
              </a:rPr>
              <a:t>Bangla</a:t>
            </a:r>
            <a:r>
              <a:rPr lang="en-AU" sz="1200"/>
              <a:t>,</a:t>
            </a:r>
            <a:r>
              <a:rPr lang="en-AU" sz="1200" b="0" i="0">
                <a:effectLst/>
                <a:latin typeface="Arial"/>
                <a:cs typeface="Arial"/>
                <a:hlinkClick r:id="rId43">
                  <a:extLst>
                    <a:ext uri="{A12FA001-AC4F-418D-AE19-62706E023703}">
                      <ahyp:hlinkClr xmlns:ahyp="http://schemas.microsoft.com/office/drawing/2018/hyperlinkcolor" val="tx"/>
                    </a:ext>
                  </a:extLst>
                </a:hlinkClick>
              </a:rPr>
              <a:t> Burmese</a:t>
            </a:r>
            <a:r>
              <a:rPr lang="en-AU" sz="1200" b="0" i="0">
                <a:effectLst/>
                <a:latin typeface="Arial"/>
                <a:cs typeface="Arial"/>
              </a:rPr>
              <a:t>,</a:t>
            </a:r>
            <a:r>
              <a:rPr lang="en-AU" sz="1200" b="0" i="0">
                <a:effectLst/>
                <a:latin typeface="Arial"/>
                <a:cs typeface="Arial"/>
                <a:hlinkClick r:id="rId44">
                  <a:extLst>
                    <a:ext uri="{A12FA001-AC4F-418D-AE19-62706E023703}">
                      <ahyp:hlinkClr xmlns:ahyp="http://schemas.microsoft.com/office/drawing/2018/hyperlinkcolor" val="tx"/>
                    </a:ext>
                  </a:extLst>
                </a:hlinkClick>
              </a:rPr>
              <a:t> Simplified Chinese</a:t>
            </a:r>
            <a:r>
              <a:rPr lang="en-AU" sz="1200" b="0" i="0">
                <a:effectLst/>
                <a:latin typeface="Arial"/>
                <a:cs typeface="Arial"/>
              </a:rPr>
              <a:t>,</a:t>
            </a:r>
            <a:r>
              <a:rPr lang="en-AU" sz="1200"/>
              <a:t> </a:t>
            </a:r>
            <a:r>
              <a:rPr lang="en-AU" sz="1200" b="0" i="0">
                <a:effectLst/>
                <a:latin typeface="Arial"/>
                <a:cs typeface="Arial"/>
                <a:hlinkClick r:id="rId45">
                  <a:extLst>
                    <a:ext uri="{A12FA001-AC4F-418D-AE19-62706E023703}">
                      <ahyp:hlinkClr xmlns:ahyp="http://schemas.microsoft.com/office/drawing/2018/hyperlinkcolor" val="tx"/>
                    </a:ext>
                  </a:extLst>
                </a:hlinkClick>
              </a:rPr>
              <a:t>Traditional Chinese</a:t>
            </a:r>
            <a:r>
              <a:rPr lang="en-AU" sz="1200" b="0" i="0">
                <a:effectLst/>
                <a:latin typeface="Arial"/>
                <a:cs typeface="Arial"/>
              </a:rPr>
              <a:t>, </a:t>
            </a:r>
            <a:r>
              <a:rPr lang="en-AU" sz="1200" b="0" i="0">
                <a:effectLst/>
                <a:latin typeface="Arial"/>
                <a:cs typeface="Arial"/>
                <a:hlinkClick r:id="rId46">
                  <a:extLst>
                    <a:ext uri="{A12FA001-AC4F-418D-AE19-62706E023703}">
                      <ahyp:hlinkClr xmlns:ahyp="http://schemas.microsoft.com/office/drawing/2018/hyperlinkcolor" val="tx"/>
                    </a:ext>
                  </a:extLst>
                </a:hlinkClick>
              </a:rPr>
              <a:t>Croatian</a:t>
            </a:r>
            <a:r>
              <a:rPr lang="en-AU" sz="1200" b="0" i="0">
                <a:effectLst/>
                <a:latin typeface="Arial"/>
                <a:cs typeface="Arial"/>
              </a:rPr>
              <a:t>, </a:t>
            </a:r>
            <a:r>
              <a:rPr lang="en-AU" sz="1200">
                <a:hlinkClick r:id="rId47">
                  <a:extLst>
                    <a:ext uri="{A12FA001-AC4F-418D-AE19-62706E023703}">
                      <ahyp:hlinkClr xmlns:ahyp="http://schemas.microsoft.com/office/drawing/2018/hyperlinkcolor" val="tx"/>
                    </a:ext>
                  </a:extLst>
                </a:hlinkClick>
              </a:rPr>
              <a:t>Dari</a:t>
            </a:r>
            <a:r>
              <a:rPr lang="en-AU" sz="1200"/>
              <a:t>, </a:t>
            </a:r>
            <a:r>
              <a:rPr lang="en-AU" sz="1200">
                <a:hlinkClick r:id="rId48">
                  <a:extLst>
                    <a:ext uri="{A12FA001-AC4F-418D-AE19-62706E023703}">
                      <ahyp:hlinkClr xmlns:ahyp="http://schemas.microsoft.com/office/drawing/2018/hyperlinkcolor" val="tx"/>
                    </a:ext>
                  </a:extLst>
                </a:hlinkClick>
              </a:rPr>
              <a:t>Dinka</a:t>
            </a:r>
            <a:r>
              <a:rPr lang="en-AU" sz="1200"/>
              <a:t>, </a:t>
            </a:r>
            <a:r>
              <a:rPr lang="en-AU" sz="1200">
                <a:hlinkClick r:id="rId49">
                  <a:extLst>
                    <a:ext uri="{A12FA001-AC4F-418D-AE19-62706E023703}">
                      <ahyp:hlinkClr xmlns:ahyp="http://schemas.microsoft.com/office/drawing/2018/hyperlinkcolor" val="tx"/>
                    </a:ext>
                  </a:extLst>
                </a:hlinkClick>
              </a:rPr>
              <a:t>English</a:t>
            </a:r>
            <a:r>
              <a:rPr lang="en-AU" sz="1200"/>
              <a:t>, </a:t>
            </a:r>
            <a:r>
              <a:rPr lang="en-AU" sz="1200">
                <a:hlinkClick r:id="rId50">
                  <a:extLst>
                    <a:ext uri="{A12FA001-AC4F-418D-AE19-62706E023703}">
                      <ahyp:hlinkClr xmlns:ahyp="http://schemas.microsoft.com/office/drawing/2018/hyperlinkcolor" val="tx"/>
                    </a:ext>
                  </a:extLst>
                </a:hlinkClick>
              </a:rPr>
              <a:t>Filipino</a:t>
            </a:r>
            <a:r>
              <a:rPr lang="en-AU" sz="1200"/>
              <a:t>, </a:t>
            </a:r>
            <a:r>
              <a:rPr lang="en-AU" sz="1200">
                <a:hlinkClick r:id="rId51">
                  <a:extLst>
                    <a:ext uri="{A12FA001-AC4F-418D-AE19-62706E023703}">
                      <ahyp:hlinkClr xmlns:ahyp="http://schemas.microsoft.com/office/drawing/2018/hyperlinkcolor" val="tx"/>
                    </a:ext>
                  </a:extLst>
                </a:hlinkClick>
              </a:rPr>
              <a:t>French</a:t>
            </a:r>
            <a:r>
              <a:rPr lang="en-AU" sz="1200"/>
              <a:t>, </a:t>
            </a:r>
            <a:r>
              <a:rPr lang="en-AU" sz="1200">
                <a:hlinkClick r:id="rId52">
                  <a:extLst>
                    <a:ext uri="{A12FA001-AC4F-418D-AE19-62706E023703}">
                      <ahyp:hlinkClr xmlns:ahyp="http://schemas.microsoft.com/office/drawing/2018/hyperlinkcolor" val="tx"/>
                    </a:ext>
                  </a:extLst>
                </a:hlinkClick>
              </a:rPr>
              <a:t>Greek</a:t>
            </a:r>
            <a:r>
              <a:rPr lang="en-AU" sz="1200"/>
              <a:t>, </a:t>
            </a:r>
            <a:r>
              <a:rPr lang="en-AU" sz="1200">
                <a:hlinkClick r:id="rId53">
                  <a:extLst>
                    <a:ext uri="{A12FA001-AC4F-418D-AE19-62706E023703}">
                      <ahyp:hlinkClr xmlns:ahyp="http://schemas.microsoft.com/office/drawing/2018/hyperlinkcolor" val="tx"/>
                    </a:ext>
                  </a:extLst>
                </a:hlinkClick>
              </a:rPr>
              <a:t>Gujarati</a:t>
            </a:r>
            <a:r>
              <a:rPr lang="en-AU" sz="1200"/>
              <a:t>, </a:t>
            </a:r>
            <a:r>
              <a:rPr lang="en-AU" sz="1200" err="1">
                <a:hlinkClick r:id="rId54">
                  <a:extLst>
                    <a:ext uri="{A12FA001-AC4F-418D-AE19-62706E023703}">
                      <ahyp:hlinkClr xmlns:ahyp="http://schemas.microsoft.com/office/drawing/2018/hyperlinkcolor" val="tx"/>
                    </a:ext>
                  </a:extLst>
                </a:hlinkClick>
              </a:rPr>
              <a:t>Hazaragi</a:t>
            </a:r>
            <a:r>
              <a:rPr lang="en-AU" sz="1200"/>
              <a:t>, </a:t>
            </a:r>
            <a:r>
              <a:rPr lang="en-AU" sz="1200">
                <a:hlinkClick r:id="rId55">
                  <a:extLst>
                    <a:ext uri="{A12FA001-AC4F-418D-AE19-62706E023703}">
                      <ahyp:hlinkClr xmlns:ahyp="http://schemas.microsoft.com/office/drawing/2018/hyperlinkcolor" val="tx"/>
                    </a:ext>
                  </a:extLst>
                </a:hlinkClick>
              </a:rPr>
              <a:t>Hindi</a:t>
            </a:r>
            <a:r>
              <a:rPr lang="en-AU" sz="1200"/>
              <a:t>, </a:t>
            </a:r>
            <a:r>
              <a:rPr lang="en-AU" sz="1200">
                <a:hlinkClick r:id="rId56">
                  <a:extLst>
                    <a:ext uri="{A12FA001-AC4F-418D-AE19-62706E023703}">
                      <ahyp:hlinkClr xmlns:ahyp="http://schemas.microsoft.com/office/drawing/2018/hyperlinkcolor" val="tx"/>
                    </a:ext>
                  </a:extLst>
                </a:hlinkClick>
              </a:rPr>
              <a:t>Indonesian</a:t>
            </a:r>
            <a:r>
              <a:rPr lang="en-AU" sz="1200"/>
              <a:t>, </a:t>
            </a:r>
            <a:r>
              <a:rPr lang="en-AU" sz="1200">
                <a:hlinkClick r:id="rId57">
                  <a:extLst>
                    <a:ext uri="{A12FA001-AC4F-418D-AE19-62706E023703}">
                      <ahyp:hlinkClr xmlns:ahyp="http://schemas.microsoft.com/office/drawing/2018/hyperlinkcolor" val="tx"/>
                    </a:ext>
                  </a:extLst>
                </a:hlinkClick>
              </a:rPr>
              <a:t>Italian</a:t>
            </a:r>
            <a:r>
              <a:rPr lang="en-AU" sz="1200"/>
              <a:t>, </a:t>
            </a:r>
            <a:r>
              <a:rPr lang="en-AU" sz="1200">
                <a:hlinkClick r:id="rId58">
                  <a:extLst>
                    <a:ext uri="{A12FA001-AC4F-418D-AE19-62706E023703}">
                      <ahyp:hlinkClr xmlns:ahyp="http://schemas.microsoft.com/office/drawing/2018/hyperlinkcolor" val="tx"/>
                    </a:ext>
                  </a:extLst>
                </a:hlinkClick>
              </a:rPr>
              <a:t>Japanese</a:t>
            </a:r>
            <a:r>
              <a:rPr lang="en-AU" sz="1200"/>
              <a:t>, </a:t>
            </a:r>
            <a:r>
              <a:rPr lang="en-AU" sz="1200" b="0" i="0">
                <a:effectLst/>
                <a:latin typeface="Arial"/>
                <a:cs typeface="Arial"/>
                <a:hlinkClick r:id="rId59">
                  <a:extLst>
                    <a:ext uri="{A12FA001-AC4F-418D-AE19-62706E023703}">
                      <ahyp:hlinkClr xmlns:ahyp="http://schemas.microsoft.com/office/drawing/2018/hyperlinkcolor" val="tx"/>
                    </a:ext>
                  </a:extLst>
                </a:hlinkClick>
              </a:rPr>
              <a:t>Karen</a:t>
            </a:r>
            <a:r>
              <a:rPr lang="en-AU" sz="1200" b="0" i="0">
                <a:effectLst/>
                <a:latin typeface="Arial"/>
                <a:cs typeface="Arial"/>
              </a:rPr>
              <a:t>, </a:t>
            </a:r>
            <a:r>
              <a:rPr lang="en-AU" sz="1200" b="0" i="0">
                <a:effectLst/>
                <a:latin typeface="Arial"/>
                <a:cs typeface="Arial"/>
                <a:hlinkClick r:id="rId60">
                  <a:extLst>
                    <a:ext uri="{A12FA001-AC4F-418D-AE19-62706E023703}">
                      <ahyp:hlinkClr xmlns:ahyp="http://schemas.microsoft.com/office/drawing/2018/hyperlinkcolor" val="tx"/>
                    </a:ext>
                  </a:extLst>
                </a:hlinkClick>
              </a:rPr>
              <a:t>Kinyarwanda</a:t>
            </a:r>
            <a:r>
              <a:rPr lang="en-AU" sz="1200" b="0" i="0">
                <a:effectLst/>
                <a:latin typeface="Arial"/>
                <a:cs typeface="Arial"/>
              </a:rPr>
              <a:t>, </a:t>
            </a:r>
            <a:r>
              <a:rPr lang="en-AU" sz="1200" b="0" i="0">
                <a:effectLst/>
                <a:latin typeface="Arial"/>
                <a:cs typeface="Arial"/>
                <a:hlinkClick r:id="rId61">
                  <a:extLst>
                    <a:ext uri="{A12FA001-AC4F-418D-AE19-62706E023703}">
                      <ahyp:hlinkClr xmlns:ahyp="http://schemas.microsoft.com/office/drawing/2018/hyperlinkcolor" val="tx"/>
                    </a:ext>
                  </a:extLst>
                </a:hlinkClick>
              </a:rPr>
              <a:t>Kirundi</a:t>
            </a:r>
            <a:r>
              <a:rPr lang="en-AU" sz="1200" b="0" i="0">
                <a:effectLst/>
                <a:latin typeface="Arial"/>
                <a:cs typeface="Arial"/>
              </a:rPr>
              <a:t>, </a:t>
            </a:r>
            <a:r>
              <a:rPr lang="en-AU" sz="1200" b="0" i="0">
                <a:effectLst/>
                <a:latin typeface="Arial"/>
                <a:cs typeface="Arial"/>
                <a:hlinkClick r:id="rId62">
                  <a:extLst>
                    <a:ext uri="{A12FA001-AC4F-418D-AE19-62706E023703}">
                      <ahyp:hlinkClr xmlns:ahyp="http://schemas.microsoft.com/office/drawing/2018/hyperlinkcolor" val="tx"/>
                    </a:ext>
                  </a:extLst>
                </a:hlinkClick>
              </a:rPr>
              <a:t>Kurdish-</a:t>
            </a:r>
            <a:r>
              <a:rPr lang="en-AU" sz="1200" b="0" i="0" err="1">
                <a:effectLst/>
                <a:latin typeface="Arial"/>
                <a:cs typeface="Arial"/>
                <a:hlinkClick r:id="rId62">
                  <a:extLst>
                    <a:ext uri="{A12FA001-AC4F-418D-AE19-62706E023703}">
                      <ahyp:hlinkClr xmlns:ahyp="http://schemas.microsoft.com/office/drawing/2018/hyperlinkcolor" val="tx"/>
                    </a:ext>
                  </a:extLst>
                </a:hlinkClick>
              </a:rPr>
              <a:t>Kurmanji</a:t>
            </a:r>
            <a:r>
              <a:rPr lang="en-AU" sz="1200" b="0" i="0">
                <a:effectLst/>
                <a:latin typeface="Arial"/>
                <a:cs typeface="Arial"/>
              </a:rPr>
              <a:t>, </a:t>
            </a:r>
            <a:r>
              <a:rPr lang="en-AU" sz="1200">
                <a:hlinkClick r:id="rId63">
                  <a:extLst>
                    <a:ext uri="{A12FA001-AC4F-418D-AE19-62706E023703}">
                      <ahyp:hlinkClr xmlns:ahyp="http://schemas.microsoft.com/office/drawing/2018/hyperlinkcolor" val="tx"/>
                    </a:ext>
                  </a:extLst>
                </a:hlinkClick>
              </a:rPr>
              <a:t>Khmer</a:t>
            </a:r>
            <a:r>
              <a:rPr lang="en-AU" sz="1200"/>
              <a:t>, </a:t>
            </a:r>
            <a:r>
              <a:rPr lang="en-AU" sz="1200">
                <a:hlinkClick r:id="rId64">
                  <a:extLst>
                    <a:ext uri="{A12FA001-AC4F-418D-AE19-62706E023703}">
                      <ahyp:hlinkClr xmlns:ahyp="http://schemas.microsoft.com/office/drawing/2018/hyperlinkcolor" val="tx"/>
                    </a:ext>
                  </a:extLst>
                </a:hlinkClick>
              </a:rPr>
              <a:t>Korean</a:t>
            </a:r>
            <a:r>
              <a:rPr lang="en-AU" sz="1200"/>
              <a:t>, </a:t>
            </a:r>
            <a:r>
              <a:rPr lang="en-AU" sz="1200" b="0" i="0">
                <a:effectLst/>
                <a:latin typeface="Arial"/>
                <a:cs typeface="Arial"/>
                <a:hlinkClick r:id="rId65">
                  <a:extLst>
                    <a:ext uri="{A12FA001-AC4F-418D-AE19-62706E023703}">
                      <ahyp:hlinkClr xmlns:ahyp="http://schemas.microsoft.com/office/drawing/2018/hyperlinkcolor" val="tx"/>
                    </a:ext>
                  </a:extLst>
                </a:hlinkClick>
              </a:rPr>
              <a:t>Kurdish</a:t>
            </a:r>
            <a:r>
              <a:rPr lang="en-AU" sz="1200" b="0" i="0">
                <a:effectLst/>
                <a:latin typeface="Arial"/>
                <a:cs typeface="Arial"/>
              </a:rPr>
              <a:t>, </a:t>
            </a:r>
            <a:r>
              <a:rPr lang="en-AU" sz="1200" b="0" i="0">
                <a:effectLst/>
                <a:latin typeface="Arial"/>
                <a:cs typeface="Arial"/>
                <a:hlinkClick r:id="rId66">
                  <a:extLst>
                    <a:ext uri="{A12FA001-AC4F-418D-AE19-62706E023703}">
                      <ahyp:hlinkClr xmlns:ahyp="http://schemas.microsoft.com/office/drawing/2018/hyperlinkcolor" val="tx"/>
                    </a:ext>
                  </a:extLst>
                </a:hlinkClick>
              </a:rPr>
              <a:t>Lao</a:t>
            </a:r>
            <a:r>
              <a:rPr lang="en-AU" sz="1200" b="0" i="0">
                <a:effectLst/>
                <a:latin typeface="Arial"/>
                <a:cs typeface="Arial"/>
              </a:rPr>
              <a:t>,</a:t>
            </a:r>
            <a:r>
              <a:rPr lang="en-AU" sz="1200" b="0" i="0">
                <a:effectLst/>
                <a:latin typeface="Arial"/>
                <a:cs typeface="Arial"/>
                <a:hlinkClick r:id="rId67">
                  <a:extLst>
                    <a:ext uri="{A12FA001-AC4F-418D-AE19-62706E023703}">
                      <ahyp:hlinkClr xmlns:ahyp="http://schemas.microsoft.com/office/drawing/2018/hyperlinkcolor" val="tx"/>
                    </a:ext>
                  </a:extLst>
                </a:hlinkClick>
              </a:rPr>
              <a:t> Macedonian</a:t>
            </a:r>
            <a:r>
              <a:rPr lang="en-AU" sz="1200" b="0" i="0">
                <a:effectLst/>
                <a:latin typeface="Arial"/>
                <a:cs typeface="Arial"/>
              </a:rPr>
              <a:t>, </a:t>
            </a:r>
            <a:r>
              <a:rPr lang="en-AU" sz="1200" b="0" i="0">
                <a:effectLst/>
                <a:latin typeface="Arial"/>
                <a:cs typeface="Arial"/>
                <a:hlinkClick r:id="rId68">
                  <a:extLst>
                    <a:ext uri="{A12FA001-AC4F-418D-AE19-62706E023703}">
                      <ahyp:hlinkClr xmlns:ahyp="http://schemas.microsoft.com/office/drawing/2018/hyperlinkcolor" val="tx"/>
                    </a:ext>
                  </a:extLst>
                </a:hlinkClick>
              </a:rPr>
              <a:t>Maltese</a:t>
            </a:r>
            <a:r>
              <a:rPr lang="en-AU" sz="1200" b="0" i="0">
                <a:effectLst/>
                <a:latin typeface="Arial"/>
                <a:cs typeface="Arial"/>
              </a:rPr>
              <a:t>, </a:t>
            </a:r>
            <a:r>
              <a:rPr lang="en-AU" sz="1200" b="0" i="0">
                <a:effectLst/>
                <a:latin typeface="Arial"/>
                <a:cs typeface="Arial"/>
                <a:hlinkClick r:id="rId69">
                  <a:extLst>
                    <a:ext uri="{A12FA001-AC4F-418D-AE19-62706E023703}">
                      <ahyp:hlinkClr xmlns:ahyp="http://schemas.microsoft.com/office/drawing/2018/hyperlinkcolor" val="tx"/>
                    </a:ext>
                  </a:extLst>
                </a:hlinkClick>
              </a:rPr>
              <a:t>Mongolian</a:t>
            </a:r>
            <a:r>
              <a:rPr lang="en-AU" sz="1200" b="0" i="0">
                <a:effectLst/>
                <a:latin typeface="Arial"/>
                <a:cs typeface="Arial"/>
              </a:rPr>
              <a:t>, </a:t>
            </a:r>
            <a:r>
              <a:rPr lang="en-AU" sz="1200" b="0" i="0">
                <a:effectLst/>
                <a:latin typeface="Arial"/>
                <a:cs typeface="Arial"/>
                <a:hlinkClick r:id="rId70">
                  <a:extLst>
                    <a:ext uri="{A12FA001-AC4F-418D-AE19-62706E023703}">
                      <ahyp:hlinkClr xmlns:ahyp="http://schemas.microsoft.com/office/drawing/2018/hyperlinkcolor" val="tx"/>
                    </a:ext>
                  </a:extLst>
                </a:hlinkClick>
              </a:rPr>
              <a:t>Nepali</a:t>
            </a:r>
            <a:r>
              <a:rPr lang="en-AU" sz="1200" b="0" i="0">
                <a:effectLst/>
                <a:latin typeface="Arial"/>
                <a:cs typeface="Arial"/>
              </a:rPr>
              <a:t>, </a:t>
            </a:r>
            <a:r>
              <a:rPr lang="en-AU" sz="1200" b="0" i="0">
                <a:effectLst/>
                <a:latin typeface="Arial"/>
                <a:cs typeface="Arial"/>
                <a:hlinkClick r:id="rId71">
                  <a:extLst>
                    <a:ext uri="{A12FA001-AC4F-418D-AE19-62706E023703}">
                      <ahyp:hlinkClr xmlns:ahyp="http://schemas.microsoft.com/office/drawing/2018/hyperlinkcolor" val="tx"/>
                    </a:ext>
                  </a:extLst>
                </a:hlinkClick>
              </a:rPr>
              <a:t>Pashto</a:t>
            </a:r>
            <a:r>
              <a:rPr lang="en-AU" sz="1200" b="0" i="0">
                <a:effectLst/>
                <a:latin typeface="Arial"/>
                <a:cs typeface="Arial"/>
              </a:rPr>
              <a:t>,</a:t>
            </a:r>
            <a:r>
              <a:rPr lang="en-AU" sz="1200" b="0" i="0">
                <a:effectLst/>
                <a:latin typeface="Arial"/>
                <a:cs typeface="Arial"/>
                <a:hlinkClick r:id="rId72">
                  <a:extLst>
                    <a:ext uri="{A12FA001-AC4F-418D-AE19-62706E023703}">
                      <ahyp:hlinkClr xmlns:ahyp="http://schemas.microsoft.com/office/drawing/2018/hyperlinkcolor" val="tx"/>
                    </a:ext>
                  </a:extLst>
                </a:hlinkClick>
              </a:rPr>
              <a:t> Persian</a:t>
            </a:r>
            <a:r>
              <a:rPr lang="en-AU" sz="1200" b="0" i="0">
                <a:effectLst/>
                <a:latin typeface="Arial"/>
                <a:cs typeface="Arial"/>
              </a:rPr>
              <a:t>, </a:t>
            </a:r>
            <a:r>
              <a:rPr lang="en-AU" sz="1200" b="0" i="0">
                <a:effectLst/>
                <a:latin typeface="Arial"/>
                <a:cs typeface="Arial"/>
                <a:hlinkClick r:id="rId73">
                  <a:extLst>
                    <a:ext uri="{A12FA001-AC4F-418D-AE19-62706E023703}">
                      <ahyp:hlinkClr xmlns:ahyp="http://schemas.microsoft.com/office/drawing/2018/hyperlinkcolor" val="tx"/>
                    </a:ext>
                  </a:extLst>
                </a:hlinkClick>
              </a:rPr>
              <a:t>Polish</a:t>
            </a:r>
            <a:r>
              <a:rPr lang="en-AU" sz="1200" b="0" i="0">
                <a:effectLst/>
                <a:latin typeface="Arial"/>
                <a:cs typeface="Arial"/>
              </a:rPr>
              <a:t>, </a:t>
            </a:r>
            <a:r>
              <a:rPr lang="en-AU" sz="1200" b="0" i="0">
                <a:effectLst/>
                <a:latin typeface="Arial"/>
                <a:cs typeface="Arial"/>
                <a:hlinkClick r:id="rId74">
                  <a:extLst>
                    <a:ext uri="{A12FA001-AC4F-418D-AE19-62706E023703}">
                      <ahyp:hlinkClr xmlns:ahyp="http://schemas.microsoft.com/office/drawing/2018/hyperlinkcolor" val="tx"/>
                    </a:ext>
                  </a:extLst>
                </a:hlinkClick>
              </a:rPr>
              <a:t>Portuguese</a:t>
            </a:r>
            <a:r>
              <a:rPr lang="en-AU" sz="1200" b="0" i="0">
                <a:effectLst/>
                <a:latin typeface="Arial"/>
                <a:cs typeface="Arial"/>
              </a:rPr>
              <a:t>, </a:t>
            </a:r>
            <a:r>
              <a:rPr lang="en-AU" sz="1200" b="0" i="0">
                <a:effectLst/>
                <a:latin typeface="Arial"/>
                <a:cs typeface="Arial"/>
                <a:hlinkClick r:id="rId75">
                  <a:extLst>
                    <a:ext uri="{A12FA001-AC4F-418D-AE19-62706E023703}">
                      <ahyp:hlinkClr xmlns:ahyp="http://schemas.microsoft.com/office/drawing/2018/hyperlinkcolor" val="tx"/>
                    </a:ext>
                  </a:extLst>
                </a:hlinkClick>
              </a:rPr>
              <a:t>Punjabi</a:t>
            </a:r>
            <a:r>
              <a:rPr lang="en-AU" sz="1200" b="0" i="0">
                <a:effectLst/>
                <a:latin typeface="Arial"/>
                <a:cs typeface="Arial"/>
              </a:rPr>
              <a:t>, </a:t>
            </a:r>
            <a:r>
              <a:rPr lang="en-AU" sz="1200" b="0" i="0">
                <a:effectLst/>
                <a:latin typeface="Arial"/>
                <a:cs typeface="Arial"/>
                <a:hlinkClick r:id="rId76">
                  <a:extLst>
                    <a:ext uri="{A12FA001-AC4F-418D-AE19-62706E023703}">
                      <ahyp:hlinkClr xmlns:ahyp="http://schemas.microsoft.com/office/drawing/2018/hyperlinkcolor" val="tx"/>
                    </a:ext>
                  </a:extLst>
                </a:hlinkClick>
              </a:rPr>
              <a:t>Russian</a:t>
            </a:r>
            <a:r>
              <a:rPr lang="en-AU" sz="1200" b="0" i="0">
                <a:effectLst/>
                <a:latin typeface="Arial"/>
                <a:cs typeface="Arial"/>
              </a:rPr>
              <a:t>, </a:t>
            </a:r>
            <a:r>
              <a:rPr lang="en-AU" sz="1200" b="0" i="0">
                <a:effectLst/>
                <a:latin typeface="Arial"/>
                <a:cs typeface="Arial"/>
                <a:hlinkClick r:id="rId77">
                  <a:extLst>
                    <a:ext uri="{A12FA001-AC4F-418D-AE19-62706E023703}">
                      <ahyp:hlinkClr xmlns:ahyp="http://schemas.microsoft.com/office/drawing/2018/hyperlinkcolor" val="tx"/>
                    </a:ext>
                  </a:extLst>
                </a:hlinkClick>
              </a:rPr>
              <a:t>Samoan</a:t>
            </a:r>
            <a:r>
              <a:rPr lang="en-AU" sz="1200" b="0" i="0">
                <a:effectLst/>
                <a:latin typeface="Arial"/>
                <a:cs typeface="Arial"/>
              </a:rPr>
              <a:t>, </a:t>
            </a:r>
            <a:r>
              <a:rPr lang="en-AU" sz="1200" b="0" i="0">
                <a:effectLst/>
                <a:latin typeface="Arial"/>
                <a:cs typeface="Arial"/>
                <a:hlinkClick r:id="rId78">
                  <a:extLst>
                    <a:ext uri="{A12FA001-AC4F-418D-AE19-62706E023703}">
                      <ahyp:hlinkClr xmlns:ahyp="http://schemas.microsoft.com/office/drawing/2018/hyperlinkcolor" val="tx"/>
                    </a:ext>
                  </a:extLst>
                </a:hlinkClick>
              </a:rPr>
              <a:t>Serbian</a:t>
            </a:r>
            <a:r>
              <a:rPr lang="en-AU" sz="1200" b="0" i="0">
                <a:effectLst/>
                <a:latin typeface="Arial"/>
                <a:cs typeface="Arial"/>
              </a:rPr>
              <a:t>, </a:t>
            </a:r>
            <a:r>
              <a:rPr lang="en-AU" sz="1200" b="0" i="0">
                <a:effectLst/>
                <a:latin typeface="Arial"/>
                <a:cs typeface="Arial"/>
                <a:hlinkClick r:id="rId79">
                  <a:extLst>
                    <a:ext uri="{A12FA001-AC4F-418D-AE19-62706E023703}">
                      <ahyp:hlinkClr xmlns:ahyp="http://schemas.microsoft.com/office/drawing/2018/hyperlinkcolor" val="tx"/>
                    </a:ext>
                  </a:extLst>
                </a:hlinkClick>
              </a:rPr>
              <a:t>Swahili</a:t>
            </a:r>
            <a:r>
              <a:rPr lang="en-AU" sz="1200" b="0" i="0">
                <a:effectLst/>
                <a:latin typeface="Arial"/>
                <a:cs typeface="Arial"/>
              </a:rPr>
              <a:t>, </a:t>
            </a:r>
            <a:r>
              <a:rPr lang="en-AU" sz="1200" b="0" i="0">
                <a:effectLst/>
                <a:latin typeface="Arial"/>
                <a:cs typeface="Arial"/>
                <a:hlinkClick r:id="rId80">
                  <a:extLst>
                    <a:ext uri="{A12FA001-AC4F-418D-AE19-62706E023703}">
                      <ahyp:hlinkClr xmlns:ahyp="http://schemas.microsoft.com/office/drawing/2018/hyperlinkcolor" val="tx"/>
                    </a:ext>
                  </a:extLst>
                </a:hlinkClick>
              </a:rPr>
              <a:t>Sinhalese</a:t>
            </a:r>
            <a:r>
              <a:rPr lang="en-AU" sz="1200" b="0" i="0">
                <a:effectLst/>
                <a:latin typeface="Arial"/>
                <a:cs typeface="Arial"/>
              </a:rPr>
              <a:t>, </a:t>
            </a:r>
            <a:r>
              <a:rPr lang="en-AU" sz="1200" b="0" i="0">
                <a:effectLst/>
                <a:latin typeface="Arial"/>
                <a:cs typeface="Arial"/>
                <a:hlinkClick r:id="rId81">
                  <a:extLst>
                    <a:ext uri="{A12FA001-AC4F-418D-AE19-62706E023703}">
                      <ahyp:hlinkClr xmlns:ahyp="http://schemas.microsoft.com/office/drawing/2018/hyperlinkcolor" val="tx"/>
                    </a:ext>
                  </a:extLst>
                </a:hlinkClick>
              </a:rPr>
              <a:t>Spanish</a:t>
            </a:r>
            <a:r>
              <a:rPr lang="en-AU" sz="1200" b="0" i="0">
                <a:effectLst/>
                <a:latin typeface="Arial"/>
                <a:cs typeface="Arial"/>
              </a:rPr>
              <a:t>, </a:t>
            </a:r>
            <a:r>
              <a:rPr lang="en-AU" sz="1200" b="0" i="0">
                <a:effectLst/>
                <a:latin typeface="Arial"/>
                <a:cs typeface="Arial"/>
                <a:hlinkClick r:id="rId82">
                  <a:extLst>
                    <a:ext uri="{A12FA001-AC4F-418D-AE19-62706E023703}">
                      <ahyp:hlinkClr xmlns:ahyp="http://schemas.microsoft.com/office/drawing/2018/hyperlinkcolor" val="tx"/>
                    </a:ext>
                  </a:extLst>
                </a:hlinkClick>
              </a:rPr>
              <a:t>Tamil</a:t>
            </a:r>
            <a:r>
              <a:rPr lang="en-AU" sz="1200" b="0" i="0">
                <a:effectLst/>
                <a:latin typeface="Arial"/>
                <a:cs typeface="Arial"/>
              </a:rPr>
              <a:t>, </a:t>
            </a:r>
            <a:r>
              <a:rPr lang="en-AU" sz="1200" b="0" i="0">
                <a:effectLst/>
                <a:latin typeface="Arial"/>
                <a:cs typeface="Arial"/>
                <a:hlinkClick r:id="rId83">
                  <a:extLst>
                    <a:ext uri="{A12FA001-AC4F-418D-AE19-62706E023703}">
                      <ahyp:hlinkClr xmlns:ahyp="http://schemas.microsoft.com/office/drawing/2018/hyperlinkcolor" val="tx"/>
                    </a:ext>
                  </a:extLst>
                </a:hlinkClick>
              </a:rPr>
              <a:t>Thai</a:t>
            </a:r>
            <a:r>
              <a:rPr lang="en-AU" sz="1200" b="0" i="0">
                <a:effectLst/>
                <a:latin typeface="Arial"/>
                <a:cs typeface="Arial"/>
              </a:rPr>
              <a:t>, </a:t>
            </a:r>
            <a:r>
              <a:rPr lang="en-AU" sz="1200" b="0" i="0">
                <a:effectLst/>
                <a:latin typeface="Arial"/>
                <a:cs typeface="Arial"/>
                <a:hlinkClick r:id="rId84">
                  <a:extLst>
                    <a:ext uri="{A12FA001-AC4F-418D-AE19-62706E023703}">
                      <ahyp:hlinkClr xmlns:ahyp="http://schemas.microsoft.com/office/drawing/2018/hyperlinkcolor" val="tx"/>
                    </a:ext>
                  </a:extLst>
                </a:hlinkClick>
              </a:rPr>
              <a:t>Tibetan</a:t>
            </a:r>
            <a:r>
              <a:rPr lang="en-AU" sz="1200" b="0" i="0">
                <a:effectLst/>
                <a:latin typeface="Arial"/>
                <a:cs typeface="Arial"/>
              </a:rPr>
              <a:t>, </a:t>
            </a:r>
            <a:r>
              <a:rPr lang="en-AU" sz="1200" b="0" i="0">
                <a:effectLst/>
                <a:latin typeface="Arial"/>
                <a:cs typeface="Arial"/>
                <a:hlinkClick r:id="rId85">
                  <a:extLst>
                    <a:ext uri="{A12FA001-AC4F-418D-AE19-62706E023703}">
                      <ahyp:hlinkClr xmlns:ahyp="http://schemas.microsoft.com/office/drawing/2018/hyperlinkcolor" val="tx"/>
                    </a:ext>
                  </a:extLst>
                </a:hlinkClick>
              </a:rPr>
              <a:t>Tigrinya</a:t>
            </a:r>
            <a:r>
              <a:rPr lang="en-AU" sz="1200" b="0" i="0">
                <a:effectLst/>
                <a:latin typeface="Arial"/>
                <a:cs typeface="Arial"/>
              </a:rPr>
              <a:t>, </a:t>
            </a:r>
            <a:r>
              <a:rPr lang="en-AU" sz="1200" b="0" i="0">
                <a:effectLst/>
                <a:latin typeface="Arial"/>
                <a:cs typeface="Arial"/>
                <a:hlinkClick r:id="rId86">
                  <a:extLst>
                    <a:ext uri="{A12FA001-AC4F-418D-AE19-62706E023703}">
                      <ahyp:hlinkClr xmlns:ahyp="http://schemas.microsoft.com/office/drawing/2018/hyperlinkcolor" val="tx"/>
                    </a:ext>
                  </a:extLst>
                </a:hlinkClick>
              </a:rPr>
              <a:t>Tongan</a:t>
            </a:r>
            <a:r>
              <a:rPr lang="en-AU" sz="1200" b="0" i="0">
                <a:effectLst/>
                <a:latin typeface="Arial"/>
                <a:cs typeface="Arial"/>
              </a:rPr>
              <a:t>, </a:t>
            </a:r>
            <a:r>
              <a:rPr lang="en-AU" sz="1200" b="0" i="0">
                <a:effectLst/>
                <a:latin typeface="Arial"/>
                <a:cs typeface="Arial"/>
                <a:hlinkClick r:id="rId87">
                  <a:extLst>
                    <a:ext uri="{A12FA001-AC4F-418D-AE19-62706E023703}">
                      <ahyp:hlinkClr xmlns:ahyp="http://schemas.microsoft.com/office/drawing/2018/hyperlinkcolor" val="tx"/>
                    </a:ext>
                  </a:extLst>
                </a:hlinkClick>
              </a:rPr>
              <a:t>Turkish</a:t>
            </a:r>
            <a:r>
              <a:rPr lang="en-AU" sz="1200" b="0" i="0">
                <a:effectLst/>
                <a:latin typeface="Arial"/>
                <a:cs typeface="Arial"/>
              </a:rPr>
              <a:t>, </a:t>
            </a:r>
            <a:r>
              <a:rPr lang="en-AU" sz="1200" b="0" i="0">
                <a:effectLst/>
                <a:latin typeface="Arial"/>
                <a:cs typeface="Arial"/>
                <a:hlinkClick r:id="rId88">
                  <a:extLst>
                    <a:ext uri="{A12FA001-AC4F-418D-AE19-62706E023703}">
                      <ahyp:hlinkClr xmlns:ahyp="http://schemas.microsoft.com/office/drawing/2018/hyperlinkcolor" val="tx"/>
                    </a:ext>
                  </a:extLst>
                </a:hlinkClick>
              </a:rPr>
              <a:t>Urdu</a:t>
            </a:r>
            <a:r>
              <a:rPr lang="en-AU" sz="1200" b="0" i="0">
                <a:effectLst/>
                <a:latin typeface="Arial"/>
                <a:cs typeface="Arial"/>
              </a:rPr>
              <a:t>, </a:t>
            </a:r>
            <a:r>
              <a:rPr lang="en-AU" sz="1200" b="0" i="0">
                <a:effectLst/>
                <a:latin typeface="Arial"/>
                <a:cs typeface="Arial"/>
                <a:hlinkClick r:id="rId89">
                  <a:extLst>
                    <a:ext uri="{A12FA001-AC4F-418D-AE19-62706E023703}">
                      <ahyp:hlinkClr xmlns:ahyp="http://schemas.microsoft.com/office/drawing/2018/hyperlinkcolor" val="tx"/>
                    </a:ext>
                  </a:extLst>
                </a:hlinkClick>
              </a:rPr>
              <a:t>Vietnamese</a:t>
            </a:r>
            <a:endParaRPr lang="en-AU" sz="1200">
              <a:cs typeface="Arial"/>
            </a:endParaRPr>
          </a:p>
        </p:txBody>
      </p:sp>
    </p:spTree>
    <p:extLst>
      <p:ext uri="{BB962C8B-B14F-4D97-AF65-F5344CB8AC3E}">
        <p14:creationId xmlns:p14="http://schemas.microsoft.com/office/powerpoint/2010/main" val="3532580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3A32CB-A4B8-4BAC-9590-0FDD2F45BEC3}"/>
              </a:ext>
            </a:extLst>
          </p:cNvPr>
          <p:cNvSpPr/>
          <p:nvPr/>
        </p:nvSpPr>
        <p:spPr>
          <a:xfrm>
            <a:off x="0" y="-1"/>
            <a:ext cx="12192000" cy="78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AU">
                <a:latin typeface="Arial"/>
                <a:cs typeface="Arial"/>
              </a:rPr>
              <a:t>         </a:t>
            </a:r>
            <a:endParaRPr lang="en-AU" sz="2000" b="0"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7CB3C48-C12E-4D39-8B74-136FC59A808E}"/>
              </a:ext>
            </a:extLst>
          </p:cNvPr>
          <p:cNvSpPr txBox="1"/>
          <p:nvPr/>
        </p:nvSpPr>
        <p:spPr>
          <a:xfrm>
            <a:off x="586800" y="180000"/>
            <a:ext cx="11037358" cy="400110"/>
          </a:xfrm>
          <a:prstGeom prst="rect">
            <a:avLst/>
          </a:prstGeom>
          <a:noFill/>
        </p:spPr>
        <p:txBody>
          <a:bodyPr wrap="square">
            <a:spAutoFit/>
          </a:bodyPr>
          <a:lstStyle/>
          <a:p>
            <a:r>
              <a:rPr lang="en-US" sz="2000" b="0">
                <a:solidFill>
                  <a:schemeClr val="bg1"/>
                </a:solidFill>
                <a:cs typeface="Arial"/>
              </a:rPr>
              <a:t>COVID safe </a:t>
            </a:r>
            <a:r>
              <a:rPr lang="en-US" sz="2000" b="0" err="1">
                <a:solidFill>
                  <a:schemeClr val="bg1"/>
                </a:solidFill>
                <a:cs typeface="Arial"/>
              </a:rPr>
              <a:t>behaviours</a:t>
            </a:r>
            <a:r>
              <a:rPr lang="en-US" sz="2000" b="0">
                <a:solidFill>
                  <a:schemeClr val="bg1"/>
                </a:solidFill>
                <a:cs typeface="Arial"/>
              </a:rPr>
              <a:t>: Keep physically distancing from others where you can </a:t>
            </a:r>
            <a:endParaRPr lang="en-AU" sz="2000">
              <a:solidFill>
                <a:schemeClr val="bg1"/>
              </a:solidFill>
            </a:endParaRPr>
          </a:p>
        </p:txBody>
      </p:sp>
      <p:sp>
        <p:nvSpPr>
          <p:cNvPr id="12" name="TextBox 11">
            <a:extLst>
              <a:ext uri="{FF2B5EF4-FFF2-40B4-BE49-F238E27FC236}">
                <a16:creationId xmlns:a16="http://schemas.microsoft.com/office/drawing/2014/main" id="{2F030066-52E6-47ED-9562-DD22999CC6E8}"/>
              </a:ext>
            </a:extLst>
          </p:cNvPr>
          <p:cNvSpPr txBox="1"/>
          <p:nvPr/>
        </p:nvSpPr>
        <p:spPr>
          <a:xfrm>
            <a:off x="587375" y="5403986"/>
            <a:ext cx="2886075" cy="498598"/>
          </a:xfrm>
          <a:prstGeom prst="rect">
            <a:avLst/>
          </a:prstGeom>
          <a:noFill/>
        </p:spPr>
        <p:txBody>
          <a:bodyPr wrap="square" lIns="0" tIns="0" rIns="0" bIns="0" rtlCol="0">
            <a:spAutoFit/>
          </a:bodyPr>
          <a:lstStyle/>
          <a:p>
            <a:pPr>
              <a:lnSpc>
                <a:spcPct val="90000"/>
              </a:lnSpc>
              <a:spcAft>
                <a:spcPts val="800"/>
              </a:spcAft>
            </a:pPr>
            <a:r>
              <a:rPr lang="en-AU" sz="1200" b="1"/>
              <a:t>Links to download: </a:t>
            </a:r>
            <a:r>
              <a:rPr lang="en-AU" sz="1200">
                <a:hlinkClick r:id="rId3">
                  <a:extLst>
                    <a:ext uri="{A12FA001-AC4F-418D-AE19-62706E023703}">
                      <ahyp:hlinkClr xmlns:ahyp="http://schemas.microsoft.com/office/drawing/2018/hyperlinkcolor" val="tx"/>
                    </a:ext>
                  </a:extLst>
                </a:hlinkClick>
              </a:rPr>
              <a:t>Arabic</a:t>
            </a:r>
            <a:r>
              <a:rPr lang="en-AU" sz="1200"/>
              <a:t>, </a:t>
            </a:r>
            <a:r>
              <a:rPr lang="en-AU" sz="1200">
                <a:hlinkClick r:id="rId4">
                  <a:extLst>
                    <a:ext uri="{A12FA001-AC4F-418D-AE19-62706E023703}">
                      <ahyp:hlinkClr xmlns:ahyp="http://schemas.microsoft.com/office/drawing/2018/hyperlinkcolor" val="tx"/>
                    </a:ext>
                  </a:extLst>
                </a:hlinkClick>
              </a:rPr>
              <a:t>Simplified Chinese</a:t>
            </a:r>
            <a:r>
              <a:rPr lang="en-AU" sz="1200"/>
              <a:t>, </a:t>
            </a:r>
            <a:r>
              <a:rPr lang="en-AU" sz="1200">
                <a:hlinkClick r:id="rId5">
                  <a:extLst>
                    <a:ext uri="{A12FA001-AC4F-418D-AE19-62706E023703}">
                      <ahyp:hlinkClr xmlns:ahyp="http://schemas.microsoft.com/office/drawing/2018/hyperlinkcolor" val="tx"/>
                    </a:ext>
                  </a:extLst>
                </a:hlinkClick>
              </a:rPr>
              <a:t>Traditional Chinese</a:t>
            </a:r>
            <a:r>
              <a:rPr lang="en-AU" sz="1200"/>
              <a:t>, </a:t>
            </a:r>
            <a:r>
              <a:rPr lang="en-AU" sz="1200">
                <a:hlinkClick r:id="rId6">
                  <a:extLst>
                    <a:ext uri="{A12FA001-AC4F-418D-AE19-62706E023703}">
                      <ahyp:hlinkClr xmlns:ahyp="http://schemas.microsoft.com/office/drawing/2018/hyperlinkcolor" val="tx"/>
                    </a:ext>
                  </a:extLst>
                </a:hlinkClick>
              </a:rPr>
              <a:t>English</a:t>
            </a:r>
            <a:r>
              <a:rPr lang="en-AU" sz="1200"/>
              <a:t>, </a:t>
            </a:r>
            <a:r>
              <a:rPr lang="en-AU" sz="1200">
                <a:hlinkClick r:id="rId7">
                  <a:extLst>
                    <a:ext uri="{A12FA001-AC4F-418D-AE19-62706E023703}">
                      <ahyp:hlinkClr xmlns:ahyp="http://schemas.microsoft.com/office/drawing/2018/hyperlinkcolor" val="tx"/>
                    </a:ext>
                  </a:extLst>
                </a:hlinkClick>
              </a:rPr>
              <a:t>Greek</a:t>
            </a:r>
            <a:r>
              <a:rPr lang="en-AU" sz="1200"/>
              <a:t>, </a:t>
            </a:r>
            <a:r>
              <a:rPr lang="en-AU" sz="1200">
                <a:hlinkClick r:id="rId8">
                  <a:extLst>
                    <a:ext uri="{A12FA001-AC4F-418D-AE19-62706E023703}">
                      <ahyp:hlinkClr xmlns:ahyp="http://schemas.microsoft.com/office/drawing/2018/hyperlinkcolor" val="tx"/>
                    </a:ext>
                  </a:extLst>
                </a:hlinkClick>
              </a:rPr>
              <a:t>Hindi</a:t>
            </a:r>
            <a:r>
              <a:rPr lang="en-AU" sz="1200"/>
              <a:t>, </a:t>
            </a:r>
            <a:r>
              <a:rPr lang="en-AU" sz="1200">
                <a:hlinkClick r:id="rId9">
                  <a:extLst>
                    <a:ext uri="{A12FA001-AC4F-418D-AE19-62706E023703}">
                      <ahyp:hlinkClr xmlns:ahyp="http://schemas.microsoft.com/office/drawing/2018/hyperlinkcolor" val="tx"/>
                    </a:ext>
                  </a:extLst>
                </a:hlinkClick>
              </a:rPr>
              <a:t>Vietnamese</a:t>
            </a:r>
            <a:endParaRPr lang="en-AU" sz="1200"/>
          </a:p>
        </p:txBody>
      </p:sp>
      <p:pic>
        <p:nvPicPr>
          <p:cNvPr id="2" name="Picture 1">
            <a:extLst>
              <a:ext uri="{FF2B5EF4-FFF2-40B4-BE49-F238E27FC236}">
                <a16:creationId xmlns:a16="http://schemas.microsoft.com/office/drawing/2014/main" id="{2A285562-220A-4114-B35E-C0FC8B2FD5E3}"/>
              </a:ext>
            </a:extLst>
          </p:cNvPr>
          <p:cNvPicPr>
            <a:picLocks noChangeAspect="1"/>
          </p:cNvPicPr>
          <p:nvPr/>
        </p:nvPicPr>
        <p:blipFill>
          <a:blip r:embed="rId10"/>
          <a:stretch>
            <a:fillRect/>
          </a:stretch>
        </p:blipFill>
        <p:spPr>
          <a:xfrm>
            <a:off x="587375" y="1089025"/>
            <a:ext cx="2886075" cy="4076700"/>
          </a:xfrm>
          <a:prstGeom prst="rect">
            <a:avLst/>
          </a:prstGeom>
        </p:spPr>
      </p:pic>
      <p:sp>
        <p:nvSpPr>
          <p:cNvPr id="10" name="TextBox 9">
            <a:extLst>
              <a:ext uri="{FF2B5EF4-FFF2-40B4-BE49-F238E27FC236}">
                <a16:creationId xmlns:a16="http://schemas.microsoft.com/office/drawing/2014/main" id="{33CA0A92-F422-4020-9C51-20CFC7D5CE9F}"/>
              </a:ext>
            </a:extLst>
          </p:cNvPr>
          <p:cNvSpPr txBox="1"/>
          <p:nvPr/>
        </p:nvSpPr>
        <p:spPr>
          <a:xfrm>
            <a:off x="4652963" y="5374794"/>
            <a:ext cx="2886075" cy="498598"/>
          </a:xfrm>
          <a:prstGeom prst="rect">
            <a:avLst/>
          </a:prstGeom>
          <a:noFill/>
        </p:spPr>
        <p:txBody>
          <a:bodyPr wrap="square" lIns="0" tIns="0" rIns="0" bIns="0" rtlCol="0">
            <a:spAutoFit/>
          </a:bodyPr>
          <a:lstStyle/>
          <a:p>
            <a:pPr>
              <a:lnSpc>
                <a:spcPct val="90000"/>
              </a:lnSpc>
              <a:spcAft>
                <a:spcPts val="800"/>
              </a:spcAft>
            </a:pPr>
            <a:r>
              <a:rPr lang="en-AU" sz="1200" b="1"/>
              <a:t>Links to download: </a:t>
            </a:r>
            <a:r>
              <a:rPr lang="en-AU" sz="1200">
                <a:hlinkClick r:id="rId11">
                  <a:extLst>
                    <a:ext uri="{A12FA001-AC4F-418D-AE19-62706E023703}">
                      <ahyp:hlinkClr xmlns:ahyp="http://schemas.microsoft.com/office/drawing/2018/hyperlinkcolor" val="tx"/>
                    </a:ext>
                  </a:extLst>
                </a:hlinkClick>
              </a:rPr>
              <a:t>Arabic</a:t>
            </a:r>
            <a:r>
              <a:rPr lang="en-AU" sz="1200"/>
              <a:t>,</a:t>
            </a:r>
            <a:r>
              <a:rPr lang="en-AU" sz="1200" b="1"/>
              <a:t> </a:t>
            </a:r>
            <a:r>
              <a:rPr lang="en-AU" sz="1200" b="0" i="0">
                <a:effectLst/>
                <a:latin typeface="Arial" panose="020B0604020202020204" pitchFamily="34" charset="0"/>
                <a:hlinkClick r:id="rId12">
                  <a:extLst>
                    <a:ext uri="{A12FA001-AC4F-418D-AE19-62706E023703}">
                      <ahyp:hlinkClr xmlns:ahyp="http://schemas.microsoft.com/office/drawing/2018/hyperlinkcolor" val="tx"/>
                    </a:ext>
                  </a:extLst>
                </a:hlinkClick>
              </a:rPr>
              <a:t>Bangla</a:t>
            </a:r>
            <a:r>
              <a:rPr lang="en-AU" sz="1200" b="0" i="0">
                <a:effectLst/>
                <a:latin typeface="Arial" panose="020B0604020202020204" pitchFamily="34" charset="0"/>
              </a:rPr>
              <a:t>, </a:t>
            </a:r>
            <a:r>
              <a:rPr lang="en-AU" sz="1200">
                <a:latin typeface="Arial" panose="020B0604020202020204" pitchFamily="34" charset="0"/>
                <a:hlinkClick r:id="rId13">
                  <a:extLst>
                    <a:ext uri="{A12FA001-AC4F-418D-AE19-62706E023703}">
                      <ahyp:hlinkClr xmlns:ahyp="http://schemas.microsoft.com/office/drawing/2018/hyperlinkcolor" val="tx"/>
                    </a:ext>
                  </a:extLst>
                </a:hlinkClick>
              </a:rPr>
              <a:t>Simplified Chinese</a:t>
            </a:r>
            <a:r>
              <a:rPr lang="en-AU" sz="1200">
                <a:latin typeface="Arial" panose="020B0604020202020204" pitchFamily="34" charset="0"/>
              </a:rPr>
              <a:t>,</a:t>
            </a:r>
            <a:r>
              <a:rPr lang="en-AU" sz="1200" b="0" i="0">
                <a:effectLst/>
                <a:latin typeface="Arial" panose="020B0604020202020204" pitchFamily="34" charset="0"/>
              </a:rPr>
              <a:t> </a:t>
            </a:r>
            <a:r>
              <a:rPr lang="en-AU" sz="1200" b="0" i="0">
                <a:effectLst/>
                <a:latin typeface="Arial" panose="020B0604020202020204" pitchFamily="34" charset="0"/>
                <a:hlinkClick r:id="rId14">
                  <a:extLst>
                    <a:ext uri="{A12FA001-AC4F-418D-AE19-62706E023703}">
                      <ahyp:hlinkClr xmlns:ahyp="http://schemas.microsoft.com/office/drawing/2018/hyperlinkcolor" val="tx"/>
                    </a:ext>
                  </a:extLst>
                </a:hlinkClick>
              </a:rPr>
              <a:t>English</a:t>
            </a:r>
            <a:r>
              <a:rPr lang="en-AU" sz="1200" b="0" i="0">
                <a:effectLst/>
                <a:latin typeface="Arial" panose="020B0604020202020204" pitchFamily="34" charset="0"/>
              </a:rPr>
              <a:t>, </a:t>
            </a:r>
            <a:r>
              <a:rPr lang="en-AU" sz="1200" b="0" i="0">
                <a:effectLst/>
                <a:latin typeface="Arial" panose="020B0604020202020204" pitchFamily="34" charset="0"/>
                <a:hlinkClick r:id="rId15">
                  <a:extLst>
                    <a:ext uri="{A12FA001-AC4F-418D-AE19-62706E023703}">
                      <ahyp:hlinkClr xmlns:ahyp="http://schemas.microsoft.com/office/drawing/2018/hyperlinkcolor" val="tx"/>
                    </a:ext>
                  </a:extLst>
                </a:hlinkClick>
              </a:rPr>
              <a:t>Greek</a:t>
            </a:r>
            <a:r>
              <a:rPr lang="en-AU" sz="1200" b="0" i="0">
                <a:effectLst/>
                <a:latin typeface="Arial" panose="020B0604020202020204" pitchFamily="34" charset="0"/>
              </a:rPr>
              <a:t>, </a:t>
            </a:r>
            <a:r>
              <a:rPr lang="en-AU" sz="1200" b="0" i="0">
                <a:effectLst/>
                <a:latin typeface="Arial" panose="020B0604020202020204" pitchFamily="34" charset="0"/>
                <a:hlinkClick r:id="rId16">
                  <a:extLst>
                    <a:ext uri="{A12FA001-AC4F-418D-AE19-62706E023703}">
                      <ahyp:hlinkClr xmlns:ahyp="http://schemas.microsoft.com/office/drawing/2018/hyperlinkcolor" val="tx"/>
                    </a:ext>
                  </a:extLst>
                </a:hlinkClick>
              </a:rPr>
              <a:t>Italian</a:t>
            </a:r>
            <a:r>
              <a:rPr lang="en-AU" sz="1200" b="0" i="0">
                <a:effectLst/>
                <a:latin typeface="Arial" panose="020B0604020202020204" pitchFamily="34" charset="0"/>
              </a:rPr>
              <a:t>, </a:t>
            </a:r>
            <a:r>
              <a:rPr lang="en-AU" sz="1200" b="0" i="0">
                <a:effectLst/>
                <a:latin typeface="Arial" panose="020B0604020202020204" pitchFamily="34" charset="0"/>
                <a:hlinkClick r:id="rId17">
                  <a:extLst>
                    <a:ext uri="{A12FA001-AC4F-418D-AE19-62706E023703}">
                      <ahyp:hlinkClr xmlns:ahyp="http://schemas.microsoft.com/office/drawing/2018/hyperlinkcolor" val="tx"/>
                    </a:ext>
                  </a:extLst>
                </a:hlinkClick>
              </a:rPr>
              <a:t>Korean</a:t>
            </a:r>
            <a:r>
              <a:rPr lang="en-AU" sz="1200" b="0" i="0">
                <a:effectLst/>
                <a:latin typeface="Arial" panose="020B0604020202020204" pitchFamily="34" charset="0"/>
              </a:rPr>
              <a:t>, </a:t>
            </a:r>
            <a:r>
              <a:rPr lang="en-AU" sz="1200" b="0" i="0">
                <a:effectLst/>
                <a:latin typeface="Arial" panose="020B0604020202020204" pitchFamily="34" charset="0"/>
                <a:hlinkClick r:id="rId18">
                  <a:extLst>
                    <a:ext uri="{A12FA001-AC4F-418D-AE19-62706E023703}">
                      <ahyp:hlinkClr xmlns:ahyp="http://schemas.microsoft.com/office/drawing/2018/hyperlinkcolor" val="tx"/>
                    </a:ext>
                  </a:extLst>
                </a:hlinkClick>
              </a:rPr>
              <a:t>Nepa</a:t>
            </a:r>
            <a:r>
              <a:rPr lang="en-AU" sz="1200">
                <a:latin typeface="Arial" panose="020B0604020202020204" pitchFamily="34" charset="0"/>
                <a:hlinkClick r:id="rId18">
                  <a:extLst>
                    <a:ext uri="{A12FA001-AC4F-418D-AE19-62706E023703}">
                      <ahyp:hlinkClr xmlns:ahyp="http://schemas.microsoft.com/office/drawing/2018/hyperlinkcolor" val="tx"/>
                    </a:ext>
                  </a:extLst>
                </a:hlinkClick>
              </a:rPr>
              <a:t>li</a:t>
            </a:r>
            <a:r>
              <a:rPr lang="en-AU" sz="1200">
                <a:latin typeface="Arial" panose="020B0604020202020204" pitchFamily="34" charset="0"/>
              </a:rPr>
              <a:t>, </a:t>
            </a:r>
            <a:r>
              <a:rPr lang="en-AU" sz="1200">
                <a:hlinkClick r:id="rId19">
                  <a:extLst>
                    <a:ext uri="{A12FA001-AC4F-418D-AE19-62706E023703}">
                      <ahyp:hlinkClr xmlns:ahyp="http://schemas.microsoft.com/office/drawing/2018/hyperlinkcolor" val="tx"/>
                    </a:ext>
                  </a:extLst>
                </a:hlinkClick>
              </a:rPr>
              <a:t>Vietnamese</a:t>
            </a:r>
            <a:endParaRPr lang="en-AU" sz="1200"/>
          </a:p>
        </p:txBody>
      </p:sp>
      <p:pic>
        <p:nvPicPr>
          <p:cNvPr id="11" name="Picture 10">
            <a:extLst>
              <a:ext uri="{FF2B5EF4-FFF2-40B4-BE49-F238E27FC236}">
                <a16:creationId xmlns:a16="http://schemas.microsoft.com/office/drawing/2014/main" id="{37C0DE1B-F5FA-40BF-A0C1-3CB71912FC0A}"/>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4664246" y="1089025"/>
            <a:ext cx="2876309" cy="4075200"/>
          </a:xfrm>
          <a:prstGeom prst="rect">
            <a:avLst/>
          </a:prstGeom>
        </p:spPr>
      </p:pic>
      <p:pic>
        <p:nvPicPr>
          <p:cNvPr id="13" name="Picture 12">
            <a:extLst>
              <a:ext uri="{FF2B5EF4-FFF2-40B4-BE49-F238E27FC236}">
                <a16:creationId xmlns:a16="http://schemas.microsoft.com/office/drawing/2014/main" id="{ED12F879-583C-420B-9E2E-62FA08100B8D}"/>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8731351" y="1090525"/>
            <a:ext cx="2873274" cy="4075200"/>
          </a:xfrm>
          <a:prstGeom prst="rect">
            <a:avLst/>
          </a:prstGeom>
        </p:spPr>
      </p:pic>
      <p:sp>
        <p:nvSpPr>
          <p:cNvPr id="15" name="TextBox 14">
            <a:extLst>
              <a:ext uri="{FF2B5EF4-FFF2-40B4-BE49-F238E27FC236}">
                <a16:creationId xmlns:a16="http://schemas.microsoft.com/office/drawing/2014/main" id="{6B00930F-58EE-47B1-B44A-11438EF89877}"/>
              </a:ext>
            </a:extLst>
          </p:cNvPr>
          <p:cNvSpPr txBox="1"/>
          <p:nvPr/>
        </p:nvSpPr>
        <p:spPr>
          <a:xfrm>
            <a:off x="8718552" y="5374794"/>
            <a:ext cx="3032014" cy="1292662"/>
          </a:xfrm>
          <a:prstGeom prst="rect">
            <a:avLst/>
          </a:prstGeom>
          <a:noFill/>
        </p:spPr>
        <p:txBody>
          <a:bodyPr wrap="square" lIns="0" tIns="0" rIns="0" bIns="0" rtlCol="0" anchor="t">
            <a:spAutoFit/>
          </a:bodyPr>
          <a:lstStyle/>
          <a:p>
            <a:r>
              <a:rPr lang="en-AU" sz="1200" b="1"/>
              <a:t>Links to download: </a:t>
            </a:r>
            <a:r>
              <a:rPr lang="en-AU" sz="1200">
                <a:hlinkClick r:id="rId22">
                  <a:extLst>
                    <a:ext uri="{A12FA001-AC4F-418D-AE19-62706E023703}">
                      <ahyp:hlinkClr xmlns:ahyp="http://schemas.microsoft.com/office/drawing/2018/hyperlinkcolor" val="tx"/>
                    </a:ext>
                  </a:extLst>
                </a:hlinkClick>
              </a:rPr>
              <a:t>Armenian</a:t>
            </a:r>
            <a:r>
              <a:rPr lang="en-AU" sz="1200"/>
              <a:t>, </a:t>
            </a:r>
            <a:r>
              <a:rPr lang="en-AU" sz="1200">
                <a:hlinkClick r:id="rId23">
                  <a:extLst>
                    <a:ext uri="{A12FA001-AC4F-418D-AE19-62706E023703}">
                      <ahyp:hlinkClr xmlns:ahyp="http://schemas.microsoft.com/office/drawing/2018/hyperlinkcolor" val="tx"/>
                    </a:ext>
                  </a:extLst>
                </a:hlinkClick>
              </a:rPr>
              <a:t>Assyrian</a:t>
            </a:r>
            <a:r>
              <a:rPr lang="en-AU" sz="1200"/>
              <a:t>, </a:t>
            </a:r>
            <a:r>
              <a:rPr lang="en-AU" sz="1200">
                <a:hlinkClick r:id="rId24">
                  <a:extLst>
                    <a:ext uri="{A12FA001-AC4F-418D-AE19-62706E023703}">
                      <ahyp:hlinkClr xmlns:ahyp="http://schemas.microsoft.com/office/drawing/2018/hyperlinkcolor" val="tx"/>
                    </a:ext>
                  </a:extLst>
                </a:hlinkClick>
              </a:rPr>
              <a:t>Burmese</a:t>
            </a:r>
            <a:r>
              <a:rPr lang="en-AU" sz="1200"/>
              <a:t>, </a:t>
            </a:r>
            <a:r>
              <a:rPr lang="en-AU" sz="1200">
                <a:latin typeface="Arial"/>
                <a:cs typeface="Arial"/>
                <a:hlinkClick r:id="rId25">
                  <a:extLst>
                    <a:ext uri="{A12FA001-AC4F-418D-AE19-62706E023703}">
                      <ahyp:hlinkClr xmlns:ahyp="http://schemas.microsoft.com/office/drawing/2018/hyperlinkcolor" val="tx"/>
                    </a:ext>
                  </a:extLst>
                </a:hlinkClick>
              </a:rPr>
              <a:t>Traditional Chinese</a:t>
            </a:r>
            <a:r>
              <a:rPr lang="en-AU" sz="1200">
                <a:latin typeface="Arial"/>
                <a:cs typeface="Arial"/>
              </a:rPr>
              <a:t>, </a:t>
            </a:r>
            <a:r>
              <a:rPr lang="en-AU" sz="1200">
                <a:hlinkClick r:id="rId26">
                  <a:extLst>
                    <a:ext uri="{A12FA001-AC4F-418D-AE19-62706E023703}">
                      <ahyp:hlinkClr xmlns:ahyp="http://schemas.microsoft.com/office/drawing/2018/hyperlinkcolor" val="tx"/>
                    </a:ext>
                  </a:extLst>
                </a:hlinkClick>
              </a:rPr>
              <a:t>Croatian</a:t>
            </a:r>
            <a:r>
              <a:rPr lang="en-AU" sz="1200"/>
              <a:t> </a:t>
            </a:r>
            <a:endParaRPr lang="en-AU" sz="1200">
              <a:cs typeface="Arial"/>
            </a:endParaRPr>
          </a:p>
          <a:p>
            <a:r>
              <a:rPr lang="en-AU" sz="1200">
                <a:hlinkClick r:id="rId27">
                  <a:extLst>
                    <a:ext uri="{A12FA001-AC4F-418D-AE19-62706E023703}">
                      <ahyp:hlinkClr xmlns:ahyp="http://schemas.microsoft.com/office/drawing/2018/hyperlinkcolor" val="tx"/>
                    </a:ext>
                  </a:extLst>
                </a:hlinkClick>
              </a:rPr>
              <a:t>Dari</a:t>
            </a:r>
            <a:r>
              <a:rPr lang="en-AU" sz="1200"/>
              <a:t>, </a:t>
            </a:r>
            <a:r>
              <a:rPr lang="en-AU" sz="1200">
                <a:hlinkClick r:id="rId28">
                  <a:extLst>
                    <a:ext uri="{A12FA001-AC4F-418D-AE19-62706E023703}">
                      <ahyp:hlinkClr xmlns:ahyp="http://schemas.microsoft.com/office/drawing/2018/hyperlinkcolor" val="tx"/>
                    </a:ext>
                  </a:extLst>
                </a:hlinkClick>
              </a:rPr>
              <a:t>Dinka</a:t>
            </a:r>
            <a:r>
              <a:rPr lang="en-AU" sz="1200"/>
              <a:t>, </a:t>
            </a:r>
            <a:r>
              <a:rPr lang="en-AU" sz="1200">
                <a:hlinkClick r:id="rId29">
                  <a:extLst>
                    <a:ext uri="{A12FA001-AC4F-418D-AE19-62706E023703}">
                      <ahyp:hlinkClr xmlns:ahyp="http://schemas.microsoft.com/office/drawing/2018/hyperlinkcolor" val="tx"/>
                    </a:ext>
                  </a:extLst>
                </a:hlinkClick>
              </a:rPr>
              <a:t>French</a:t>
            </a:r>
            <a:r>
              <a:rPr lang="en-AU" sz="1200"/>
              <a:t>, </a:t>
            </a:r>
            <a:r>
              <a:rPr lang="en-AU" sz="1200">
                <a:hlinkClick r:id="rId30">
                  <a:extLst>
                    <a:ext uri="{A12FA001-AC4F-418D-AE19-62706E023703}">
                      <ahyp:hlinkClr xmlns:ahyp="http://schemas.microsoft.com/office/drawing/2018/hyperlinkcolor" val="tx"/>
                    </a:ext>
                  </a:extLst>
                </a:hlinkClick>
              </a:rPr>
              <a:t>Indonesian</a:t>
            </a:r>
            <a:r>
              <a:rPr lang="en-AU" sz="1200"/>
              <a:t>, </a:t>
            </a:r>
            <a:r>
              <a:rPr lang="en-AU" sz="1200">
                <a:hlinkClick r:id="rId31">
                  <a:extLst>
                    <a:ext uri="{A12FA001-AC4F-418D-AE19-62706E023703}">
                      <ahyp:hlinkClr xmlns:ahyp="http://schemas.microsoft.com/office/drawing/2018/hyperlinkcolor" val="tx"/>
                    </a:ext>
                  </a:extLst>
                </a:hlinkClick>
              </a:rPr>
              <a:t>Japanese</a:t>
            </a:r>
            <a:r>
              <a:rPr lang="en-AU" sz="1200"/>
              <a:t>, </a:t>
            </a:r>
            <a:r>
              <a:rPr lang="en-AU" sz="1200">
                <a:hlinkClick r:id="rId32">
                  <a:extLst>
                    <a:ext uri="{A12FA001-AC4F-418D-AE19-62706E023703}">
                      <ahyp:hlinkClr xmlns:ahyp="http://schemas.microsoft.com/office/drawing/2018/hyperlinkcolor" val="tx"/>
                    </a:ext>
                  </a:extLst>
                </a:hlinkClick>
              </a:rPr>
              <a:t>Khmer</a:t>
            </a:r>
            <a:r>
              <a:rPr lang="en-AU" sz="1200"/>
              <a:t>, </a:t>
            </a:r>
            <a:r>
              <a:rPr lang="en-AU" sz="1200" b="0" i="0">
                <a:effectLst/>
                <a:latin typeface="Arial"/>
                <a:cs typeface="Arial"/>
                <a:hlinkClick r:id="rId33">
                  <a:extLst>
                    <a:ext uri="{A12FA001-AC4F-418D-AE19-62706E023703}">
                      <ahyp:hlinkClr xmlns:ahyp="http://schemas.microsoft.com/office/drawing/2018/hyperlinkcolor" val="tx"/>
                    </a:ext>
                  </a:extLst>
                </a:hlinkClick>
              </a:rPr>
              <a:t>Kurdish-</a:t>
            </a:r>
            <a:r>
              <a:rPr lang="en-AU" sz="1200" b="0" i="0" err="1">
                <a:effectLst/>
                <a:latin typeface="Arial"/>
                <a:cs typeface="Arial"/>
                <a:hlinkClick r:id="rId33">
                  <a:extLst>
                    <a:ext uri="{A12FA001-AC4F-418D-AE19-62706E023703}">
                      <ahyp:hlinkClr xmlns:ahyp="http://schemas.microsoft.com/office/drawing/2018/hyperlinkcolor" val="tx"/>
                    </a:ext>
                  </a:extLst>
                </a:hlinkClick>
              </a:rPr>
              <a:t>Kurmanji</a:t>
            </a:r>
            <a:r>
              <a:rPr lang="en-AU" sz="1200" b="0" i="0">
                <a:effectLst/>
                <a:latin typeface="Arial"/>
                <a:cs typeface="Arial"/>
              </a:rPr>
              <a:t>, </a:t>
            </a:r>
            <a:r>
              <a:rPr lang="en-AU" sz="1200" b="0" i="0">
                <a:effectLst/>
                <a:latin typeface="Arial"/>
                <a:cs typeface="Arial"/>
                <a:hlinkClick r:id="rId34">
                  <a:extLst>
                    <a:ext uri="{A12FA001-AC4F-418D-AE19-62706E023703}">
                      <ahyp:hlinkClr xmlns:ahyp="http://schemas.microsoft.com/office/drawing/2018/hyperlinkcolor" val="tx"/>
                    </a:ext>
                  </a:extLst>
                </a:hlinkClick>
              </a:rPr>
              <a:t>Lao</a:t>
            </a:r>
            <a:r>
              <a:rPr lang="en-AU" sz="1200" b="0" i="0">
                <a:effectLst/>
                <a:latin typeface="Arial"/>
                <a:cs typeface="Arial"/>
              </a:rPr>
              <a:t>, </a:t>
            </a:r>
            <a:r>
              <a:rPr lang="en-AU" sz="1200" b="0" i="0">
                <a:effectLst/>
                <a:latin typeface="Arial"/>
                <a:cs typeface="Arial"/>
                <a:hlinkClick r:id="rId35">
                  <a:extLst>
                    <a:ext uri="{A12FA001-AC4F-418D-AE19-62706E023703}">
                      <ahyp:hlinkClr xmlns:ahyp="http://schemas.microsoft.com/office/drawing/2018/hyperlinkcolor" val="tx"/>
                    </a:ext>
                  </a:extLst>
                </a:hlinkClick>
              </a:rPr>
              <a:t>Macedonian</a:t>
            </a:r>
            <a:r>
              <a:rPr lang="en-AU" sz="1200" b="0" i="0">
                <a:effectLst/>
                <a:latin typeface="Arial"/>
                <a:cs typeface="Arial"/>
              </a:rPr>
              <a:t>, </a:t>
            </a:r>
            <a:r>
              <a:rPr lang="en-AU" sz="1200" b="0" i="0">
                <a:effectLst/>
                <a:latin typeface="Arial"/>
                <a:cs typeface="Arial"/>
                <a:hlinkClick r:id="rId36">
                  <a:extLst>
                    <a:ext uri="{A12FA001-AC4F-418D-AE19-62706E023703}">
                      <ahyp:hlinkClr xmlns:ahyp="http://schemas.microsoft.com/office/drawing/2018/hyperlinkcolor" val="tx"/>
                    </a:ext>
                  </a:extLst>
                </a:hlinkClick>
              </a:rPr>
              <a:t>Mongolian</a:t>
            </a:r>
            <a:r>
              <a:rPr lang="en-AU" sz="1200" b="0" i="0">
                <a:effectLst/>
                <a:latin typeface="Arial"/>
                <a:cs typeface="Arial"/>
              </a:rPr>
              <a:t>, </a:t>
            </a:r>
            <a:r>
              <a:rPr lang="en-AU" sz="1200">
                <a:hlinkClick r:id="rId37">
                  <a:extLst>
                    <a:ext uri="{A12FA001-AC4F-418D-AE19-62706E023703}">
                      <ahyp:hlinkClr xmlns:ahyp="http://schemas.microsoft.com/office/drawing/2018/hyperlinkcolor" val="tx"/>
                    </a:ext>
                  </a:extLst>
                </a:hlinkClick>
              </a:rPr>
              <a:t>Persian</a:t>
            </a:r>
            <a:r>
              <a:rPr lang="en-AU" sz="1200"/>
              <a:t>,</a:t>
            </a:r>
            <a:r>
              <a:rPr lang="en-AU" sz="1200" b="0" i="0">
                <a:effectLst/>
                <a:latin typeface="Arial"/>
                <a:cs typeface="Arial"/>
              </a:rPr>
              <a:t> </a:t>
            </a:r>
            <a:r>
              <a:rPr lang="en-AU" sz="1200" b="0" i="0">
                <a:effectLst/>
                <a:latin typeface="Arial"/>
                <a:cs typeface="Arial"/>
                <a:hlinkClick r:id="rId38">
                  <a:extLst>
                    <a:ext uri="{A12FA001-AC4F-418D-AE19-62706E023703}">
                      <ahyp:hlinkClr xmlns:ahyp="http://schemas.microsoft.com/office/drawing/2018/hyperlinkcolor" val="tx"/>
                    </a:ext>
                  </a:extLst>
                </a:hlinkClick>
              </a:rPr>
              <a:t>Polish</a:t>
            </a:r>
            <a:r>
              <a:rPr lang="en-AU" sz="1200" b="0" i="0">
                <a:effectLst/>
                <a:latin typeface="Arial"/>
                <a:cs typeface="Arial"/>
              </a:rPr>
              <a:t>, </a:t>
            </a:r>
            <a:r>
              <a:rPr lang="en-AU" sz="1200" b="0" i="0">
                <a:effectLst/>
                <a:latin typeface="Arial"/>
                <a:cs typeface="Arial"/>
                <a:hlinkClick r:id="rId39">
                  <a:extLst>
                    <a:ext uri="{A12FA001-AC4F-418D-AE19-62706E023703}">
                      <ahyp:hlinkClr xmlns:ahyp="http://schemas.microsoft.com/office/drawing/2018/hyperlinkcolor" val="tx"/>
                    </a:ext>
                  </a:extLst>
                </a:hlinkClick>
              </a:rPr>
              <a:t>Portuguese</a:t>
            </a:r>
            <a:r>
              <a:rPr lang="en-AU" sz="1200" b="0" i="0">
                <a:effectLst/>
                <a:latin typeface="Arial"/>
                <a:cs typeface="Arial"/>
              </a:rPr>
              <a:t>, </a:t>
            </a:r>
            <a:r>
              <a:rPr lang="en-AU" sz="1200" b="0" i="0">
                <a:effectLst/>
                <a:latin typeface="Arial"/>
                <a:cs typeface="Arial"/>
                <a:hlinkClick r:id="rId40">
                  <a:extLst>
                    <a:ext uri="{A12FA001-AC4F-418D-AE19-62706E023703}">
                      <ahyp:hlinkClr xmlns:ahyp="http://schemas.microsoft.com/office/drawing/2018/hyperlinkcolor" val="tx"/>
                    </a:ext>
                  </a:extLst>
                </a:hlinkClick>
              </a:rPr>
              <a:t>Punjabi</a:t>
            </a:r>
            <a:r>
              <a:rPr lang="en-AU" sz="1200" b="0" i="0">
                <a:effectLst/>
                <a:latin typeface="Arial"/>
                <a:cs typeface="Arial"/>
              </a:rPr>
              <a:t>, </a:t>
            </a:r>
            <a:r>
              <a:rPr lang="en-AU" sz="1200" b="0" i="0">
                <a:effectLst/>
                <a:latin typeface="Arial"/>
                <a:cs typeface="Arial"/>
                <a:hlinkClick r:id="rId41">
                  <a:extLst>
                    <a:ext uri="{A12FA001-AC4F-418D-AE19-62706E023703}">
                      <ahyp:hlinkClr xmlns:ahyp="http://schemas.microsoft.com/office/drawing/2018/hyperlinkcolor" val="tx"/>
                    </a:ext>
                  </a:extLst>
                </a:hlinkClick>
              </a:rPr>
              <a:t>Russian</a:t>
            </a:r>
            <a:r>
              <a:rPr lang="en-AU" sz="1200" b="0" i="0">
                <a:effectLst/>
                <a:latin typeface="Arial"/>
                <a:cs typeface="Arial"/>
              </a:rPr>
              <a:t>, </a:t>
            </a:r>
            <a:r>
              <a:rPr lang="en-AU" sz="1200" b="0" i="0">
                <a:effectLst/>
                <a:latin typeface="Arial"/>
                <a:cs typeface="Arial"/>
                <a:hlinkClick r:id="rId42">
                  <a:extLst>
                    <a:ext uri="{A12FA001-AC4F-418D-AE19-62706E023703}">
                      <ahyp:hlinkClr xmlns:ahyp="http://schemas.microsoft.com/office/drawing/2018/hyperlinkcolor" val="tx"/>
                    </a:ext>
                  </a:extLst>
                </a:hlinkClick>
              </a:rPr>
              <a:t>Serbian</a:t>
            </a:r>
            <a:r>
              <a:rPr lang="en-AU" sz="1200" b="0" i="0">
                <a:effectLst/>
                <a:latin typeface="Arial"/>
                <a:cs typeface="Arial"/>
              </a:rPr>
              <a:t>, </a:t>
            </a:r>
            <a:r>
              <a:rPr lang="en-AU" sz="1200" b="0" i="0">
                <a:effectLst/>
                <a:latin typeface="Arial"/>
                <a:cs typeface="Arial"/>
                <a:hlinkClick r:id="rId43">
                  <a:extLst>
                    <a:ext uri="{A12FA001-AC4F-418D-AE19-62706E023703}">
                      <ahyp:hlinkClr xmlns:ahyp="http://schemas.microsoft.com/office/drawing/2018/hyperlinkcolor" val="tx"/>
                    </a:ext>
                  </a:extLst>
                </a:hlinkClick>
              </a:rPr>
              <a:t>Spanis</a:t>
            </a:r>
            <a:r>
              <a:rPr lang="en-AU" sz="1200">
                <a:latin typeface="Arial"/>
                <a:cs typeface="Arial"/>
                <a:hlinkClick r:id="rId43">
                  <a:extLst>
                    <a:ext uri="{A12FA001-AC4F-418D-AE19-62706E023703}">
                      <ahyp:hlinkClr xmlns:ahyp="http://schemas.microsoft.com/office/drawing/2018/hyperlinkcolor" val="tx"/>
                    </a:ext>
                  </a:extLst>
                </a:hlinkClick>
              </a:rPr>
              <a:t>h</a:t>
            </a:r>
            <a:r>
              <a:rPr lang="en-AU" sz="1200">
                <a:latin typeface="Arial"/>
                <a:cs typeface="Arial"/>
              </a:rPr>
              <a:t>, </a:t>
            </a:r>
            <a:r>
              <a:rPr lang="en-AU" sz="1200">
                <a:latin typeface="Arial"/>
                <a:cs typeface="Arial"/>
                <a:hlinkClick r:id="rId44">
                  <a:extLst>
                    <a:ext uri="{A12FA001-AC4F-418D-AE19-62706E023703}">
                      <ahyp:hlinkClr xmlns:ahyp="http://schemas.microsoft.com/office/drawing/2018/hyperlinkcolor" val="tx"/>
                    </a:ext>
                  </a:extLst>
                </a:hlinkClick>
              </a:rPr>
              <a:t>Swahili</a:t>
            </a:r>
            <a:r>
              <a:rPr lang="en-AU" sz="1200">
                <a:latin typeface="Arial"/>
                <a:cs typeface="Arial"/>
              </a:rPr>
              <a:t>, </a:t>
            </a:r>
            <a:r>
              <a:rPr lang="en-AU" sz="1200">
                <a:latin typeface="Arial"/>
                <a:cs typeface="Arial"/>
                <a:hlinkClick r:id="rId45">
                  <a:extLst>
                    <a:ext uri="{A12FA001-AC4F-418D-AE19-62706E023703}">
                      <ahyp:hlinkClr xmlns:ahyp="http://schemas.microsoft.com/office/drawing/2018/hyperlinkcolor" val="tx"/>
                    </a:ext>
                  </a:extLst>
                </a:hlinkClick>
              </a:rPr>
              <a:t>Tamil</a:t>
            </a:r>
            <a:r>
              <a:rPr lang="en-AU" sz="1200">
                <a:latin typeface="Arial"/>
                <a:cs typeface="Arial"/>
              </a:rPr>
              <a:t>, </a:t>
            </a:r>
            <a:r>
              <a:rPr lang="en-AU" sz="1200">
                <a:latin typeface="Arial"/>
                <a:cs typeface="Arial"/>
                <a:hlinkClick r:id="rId46">
                  <a:extLst>
                    <a:ext uri="{A12FA001-AC4F-418D-AE19-62706E023703}">
                      <ahyp:hlinkClr xmlns:ahyp="http://schemas.microsoft.com/office/drawing/2018/hyperlinkcolor" val="tx"/>
                    </a:ext>
                  </a:extLst>
                </a:hlinkClick>
              </a:rPr>
              <a:t>Thai</a:t>
            </a:r>
            <a:r>
              <a:rPr lang="en-AU" sz="1200">
                <a:latin typeface="Arial"/>
                <a:cs typeface="Arial"/>
              </a:rPr>
              <a:t>, </a:t>
            </a:r>
            <a:r>
              <a:rPr lang="en-AU" sz="1200">
                <a:latin typeface="Arial"/>
                <a:cs typeface="Arial"/>
                <a:hlinkClick r:id="rId47">
                  <a:extLst>
                    <a:ext uri="{A12FA001-AC4F-418D-AE19-62706E023703}">
                      <ahyp:hlinkClr xmlns:ahyp="http://schemas.microsoft.com/office/drawing/2018/hyperlinkcolor" val="tx"/>
                    </a:ext>
                  </a:extLst>
                </a:hlinkClick>
              </a:rPr>
              <a:t>Turkish</a:t>
            </a:r>
            <a:r>
              <a:rPr lang="en-AU" sz="1200">
                <a:latin typeface="Arial"/>
                <a:cs typeface="Arial"/>
              </a:rPr>
              <a:t>, </a:t>
            </a:r>
            <a:r>
              <a:rPr lang="en-AU" sz="1200">
                <a:latin typeface="Arial"/>
                <a:cs typeface="Arial"/>
                <a:hlinkClick r:id="rId48">
                  <a:extLst>
                    <a:ext uri="{A12FA001-AC4F-418D-AE19-62706E023703}">
                      <ahyp:hlinkClr xmlns:ahyp="http://schemas.microsoft.com/office/drawing/2018/hyperlinkcolor" val="tx"/>
                    </a:ext>
                  </a:extLst>
                </a:hlinkClick>
              </a:rPr>
              <a:t>Urdu</a:t>
            </a:r>
            <a:endParaRPr lang="en-AU" sz="1200">
              <a:latin typeface="Arial" panose="020B0604020202020204" pitchFamily="34" charset="0"/>
              <a:cs typeface="Arial"/>
              <a:hlinkClick r:id="rId48">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1209834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3A32CB-A4B8-4BAC-9590-0FDD2F45BEC3}"/>
              </a:ext>
            </a:extLst>
          </p:cNvPr>
          <p:cNvSpPr/>
          <p:nvPr/>
        </p:nvSpPr>
        <p:spPr>
          <a:xfrm>
            <a:off x="0" y="-1"/>
            <a:ext cx="12192000" cy="78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AU">
                <a:latin typeface="Arial"/>
                <a:cs typeface="Arial"/>
              </a:rPr>
              <a:t>         </a:t>
            </a:r>
            <a:endParaRPr lang="en-AU" sz="2000" b="0"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7CB3C48-C12E-4D39-8B74-136FC59A808E}"/>
              </a:ext>
            </a:extLst>
          </p:cNvPr>
          <p:cNvSpPr txBox="1"/>
          <p:nvPr/>
        </p:nvSpPr>
        <p:spPr>
          <a:xfrm>
            <a:off x="587375" y="180000"/>
            <a:ext cx="6096000" cy="400110"/>
          </a:xfrm>
          <a:prstGeom prst="rect">
            <a:avLst/>
          </a:prstGeom>
          <a:noFill/>
        </p:spPr>
        <p:txBody>
          <a:bodyPr wrap="square">
            <a:spAutoFit/>
          </a:bodyPr>
          <a:lstStyle/>
          <a:p>
            <a:r>
              <a:rPr lang="en-US" sz="2000" b="0">
                <a:solidFill>
                  <a:schemeClr val="bg1"/>
                </a:solidFill>
                <a:cs typeface="Arial"/>
              </a:rPr>
              <a:t>Multilingual COVID-19 support</a:t>
            </a:r>
            <a:endParaRPr lang="en-AU" sz="2000">
              <a:solidFill>
                <a:schemeClr val="bg1"/>
              </a:solidFill>
            </a:endParaRPr>
          </a:p>
        </p:txBody>
      </p:sp>
      <p:sp>
        <p:nvSpPr>
          <p:cNvPr id="9" name="TextBox 8">
            <a:extLst>
              <a:ext uri="{FF2B5EF4-FFF2-40B4-BE49-F238E27FC236}">
                <a16:creationId xmlns:a16="http://schemas.microsoft.com/office/drawing/2014/main" id="{D9DCC174-58F1-455B-AA9A-2955E3E5DD24}"/>
              </a:ext>
            </a:extLst>
          </p:cNvPr>
          <p:cNvSpPr txBox="1"/>
          <p:nvPr/>
        </p:nvSpPr>
        <p:spPr>
          <a:xfrm>
            <a:off x="586800" y="1089025"/>
            <a:ext cx="6937923" cy="5401479"/>
          </a:xfrm>
          <a:prstGeom prst="rect">
            <a:avLst/>
          </a:prstGeom>
          <a:noFill/>
        </p:spPr>
        <p:txBody>
          <a:bodyPr wrap="square" lIns="91440" tIns="45720" rIns="91440" bIns="45720" anchor="t">
            <a:spAutoFit/>
          </a:bodyPr>
          <a:lstStyle/>
          <a:p>
            <a:pPr>
              <a:spcAft>
                <a:spcPts val="600"/>
              </a:spcAft>
            </a:pPr>
            <a:r>
              <a:rPr lang="en-AU" sz="1400" b="1">
                <a:hlinkClick r:id="rId3">
                  <a:extLst>
                    <a:ext uri="{A12FA001-AC4F-418D-AE19-62706E023703}">
                      <ahyp:hlinkClr xmlns:ahyp="http://schemas.microsoft.com/office/drawing/2018/hyperlinkcolor" val="tx"/>
                    </a:ext>
                  </a:extLst>
                </a:hlinkClick>
              </a:rPr>
              <a:t>Translating and interpreting service </a:t>
            </a:r>
            <a:r>
              <a:rPr lang="en-AU" sz="1400" b="1" u="sng">
                <a:hlinkClick r:id="rId3">
                  <a:extLst>
                    <a:ext uri="{A12FA001-AC4F-418D-AE19-62706E023703}">
                      <ahyp:hlinkClr xmlns:ahyp="http://schemas.microsoft.com/office/drawing/2018/hyperlinkcolor" val="tx"/>
                    </a:ext>
                  </a:extLst>
                </a:hlinkClick>
              </a:rPr>
              <a:t>(</a:t>
            </a:r>
            <a:r>
              <a:rPr lang="en-AU" sz="1400" b="1" u="sng"/>
              <a:t>TIS National)</a:t>
            </a:r>
            <a:r>
              <a:rPr lang="en-AU" sz="1400"/>
              <a:t> If you need a free telephone interpreter, ring 131 450 and say the language you need. Ask the interpreter to connect you to the COVID-19 Vaccine Helpline. TIS is available 24 hours a day, 7 days a week or visit</a:t>
            </a:r>
            <a:r>
              <a:rPr lang="en-AU" sz="1400">
                <a:solidFill>
                  <a:srgbClr val="FF0000"/>
                </a:solidFill>
              </a:rPr>
              <a:t> </a:t>
            </a:r>
            <a:r>
              <a:rPr lang="en-AU" sz="1400">
                <a:hlinkClick r:id="rId4">
                  <a:extLst>
                    <a:ext uri="{A12FA001-AC4F-418D-AE19-62706E023703}">
                      <ahyp:hlinkClr xmlns:ahyp="http://schemas.microsoft.com/office/drawing/2018/hyperlinkcolor" val="tx"/>
                    </a:ext>
                  </a:extLst>
                </a:hlinkClick>
              </a:rPr>
              <a:t>tisnational.gov.au</a:t>
            </a:r>
            <a:r>
              <a:rPr lang="en-AU" sz="1400">
                <a:solidFill>
                  <a:schemeClr val="accent1"/>
                </a:solidFill>
              </a:rPr>
              <a:t>. </a:t>
            </a:r>
          </a:p>
          <a:p>
            <a:pPr>
              <a:spcAft>
                <a:spcPts val="600"/>
              </a:spcAft>
            </a:pPr>
            <a:endParaRPr lang="en-AU" sz="1400"/>
          </a:p>
          <a:p>
            <a:pPr>
              <a:spcAft>
                <a:spcPts val="600"/>
              </a:spcAft>
            </a:pPr>
            <a:r>
              <a:rPr lang="en-AU" sz="1400" b="1">
                <a:hlinkClick r:id="rId5">
                  <a:extLst>
                    <a:ext uri="{A12FA001-AC4F-418D-AE19-62706E023703}">
                      <ahyp:hlinkClr xmlns:ahyp="http://schemas.microsoft.com/office/drawing/2018/hyperlinkcolor" val="tx"/>
                    </a:ext>
                  </a:extLst>
                </a:hlinkClick>
              </a:rPr>
              <a:t>National Coronavirus COVID-19 Vaccine Helpline </a:t>
            </a:r>
            <a:r>
              <a:rPr lang="en-AU" sz="1400"/>
              <a:t>1800 020 080 is available 24 hours a day, 7 days a week. </a:t>
            </a:r>
          </a:p>
          <a:p>
            <a:pPr>
              <a:spcAft>
                <a:spcPts val="600"/>
              </a:spcAft>
            </a:pPr>
            <a:endParaRPr lang="en-AU" sz="1400" b="1"/>
          </a:p>
          <a:p>
            <a:pPr>
              <a:spcAft>
                <a:spcPts val="600"/>
              </a:spcAft>
            </a:pPr>
            <a:r>
              <a:rPr lang="en-AU" sz="1400" b="1"/>
              <a:t>The </a:t>
            </a:r>
            <a:r>
              <a:rPr lang="en-AU" sz="1400" b="1">
                <a:hlinkClick r:id="rId6">
                  <a:extLst>
                    <a:ext uri="{A12FA001-AC4F-418D-AE19-62706E023703}">
                      <ahyp:hlinkClr xmlns:ahyp="http://schemas.microsoft.com/office/drawing/2018/hyperlinkcolor" val="tx"/>
                    </a:ext>
                  </a:extLst>
                </a:hlinkClick>
              </a:rPr>
              <a:t>PICAC Multilingual Older Persons COVID-19 Support Line </a:t>
            </a:r>
            <a:r>
              <a:rPr lang="en-AU" sz="1400"/>
              <a:t>is available Monday to Friday 2pm – 5pm in the following languages:</a:t>
            </a:r>
          </a:p>
          <a:p>
            <a:pPr marL="742950" lvl="1" indent="-285750">
              <a:spcAft>
                <a:spcPts val="600"/>
              </a:spcAft>
              <a:buFont typeface="Arial" panose="020B0604020202020204" pitchFamily="34" charset="0"/>
              <a:buChar char="•"/>
            </a:pPr>
            <a:r>
              <a:rPr lang="it-IT" sz="1400"/>
              <a:t>1800 549 844 – Italian</a:t>
            </a:r>
          </a:p>
          <a:p>
            <a:pPr marL="742950" lvl="1" indent="-285750">
              <a:spcAft>
                <a:spcPts val="600"/>
              </a:spcAft>
              <a:buFont typeface="Arial" panose="020B0604020202020204" pitchFamily="34" charset="0"/>
              <a:buChar char="•"/>
            </a:pPr>
            <a:r>
              <a:rPr lang="it-IT" sz="1400"/>
              <a:t>1800 549 845 – Greek</a:t>
            </a:r>
          </a:p>
          <a:p>
            <a:pPr marL="742950" lvl="1" indent="-285750">
              <a:spcAft>
                <a:spcPts val="600"/>
              </a:spcAft>
              <a:buFont typeface="Arial" panose="020B0604020202020204" pitchFamily="34" charset="0"/>
              <a:buChar char="•"/>
            </a:pPr>
            <a:r>
              <a:rPr lang="it-IT" sz="1400"/>
              <a:t>1800 549 846 – Vietnamese</a:t>
            </a:r>
          </a:p>
          <a:p>
            <a:pPr marL="742950" lvl="1" indent="-285750">
              <a:spcAft>
                <a:spcPts val="600"/>
              </a:spcAft>
              <a:buFont typeface="Arial" panose="020B0604020202020204" pitchFamily="34" charset="0"/>
              <a:buChar char="•"/>
            </a:pPr>
            <a:r>
              <a:rPr lang="it-IT" sz="1400"/>
              <a:t>1800 549 847 – Mandarin</a:t>
            </a:r>
          </a:p>
          <a:p>
            <a:pPr marL="742950" lvl="1" indent="-285750">
              <a:spcAft>
                <a:spcPts val="600"/>
              </a:spcAft>
              <a:buFont typeface="Arial" panose="020B0604020202020204" pitchFamily="34" charset="0"/>
              <a:buChar char="•"/>
            </a:pPr>
            <a:r>
              <a:rPr lang="it-IT" sz="1400"/>
              <a:t>1800 549 848 – Cantonese</a:t>
            </a:r>
          </a:p>
          <a:p>
            <a:pPr marL="742950" lvl="1" indent="-285750">
              <a:spcAft>
                <a:spcPts val="600"/>
              </a:spcAft>
              <a:buFont typeface="Arial" panose="020B0604020202020204" pitchFamily="34" charset="0"/>
              <a:buChar char="•"/>
            </a:pPr>
            <a:r>
              <a:rPr lang="it-IT" sz="1400"/>
              <a:t>1800 549 849 – Arabic</a:t>
            </a:r>
            <a:r>
              <a:rPr lang="en-US" sz="1400" b="0" i="0">
                <a:effectLst/>
              </a:rPr>
              <a:t>.</a:t>
            </a:r>
          </a:p>
          <a:p>
            <a:pPr>
              <a:spcAft>
                <a:spcPts val="1200"/>
              </a:spcAft>
            </a:pPr>
            <a:br>
              <a:rPr lang="en-US" sz="1400" b="1">
                <a:hlinkClick r:id="rId7" invalidUrl="http://"/>
              </a:rPr>
            </a:br>
            <a:r>
              <a:rPr lang="en-US" sz="1400" b="1"/>
              <a:t>The NSW Health website </a:t>
            </a:r>
            <a:r>
              <a:rPr lang="en-AU" sz="1400">
                <a:ea typeface="+mn-lt"/>
                <a:cs typeface="+mn-lt"/>
              </a:rPr>
              <a:t>has a </a:t>
            </a:r>
            <a:r>
              <a:rPr lang="en-AU" sz="1400">
                <a:ea typeface="+mn-lt"/>
                <a:cs typeface="+mn-lt"/>
                <a:hlinkClick r:id="rId8">
                  <a:extLst>
                    <a:ext uri="{A12FA001-AC4F-418D-AE19-62706E023703}">
                      <ahyp:hlinkClr xmlns:ahyp="http://schemas.microsoft.com/office/drawing/2018/hyperlinkcolor" val="tx"/>
                    </a:ext>
                  </a:extLst>
                </a:hlinkClick>
              </a:rPr>
              <a:t>translated resource page</a:t>
            </a:r>
            <a:r>
              <a:rPr lang="en-AU" sz="1400">
                <a:ea typeface="+mn-lt"/>
                <a:cs typeface="+mn-lt"/>
              </a:rPr>
              <a:t> and </a:t>
            </a:r>
            <a:r>
              <a:rPr lang="en-AU" sz="1400">
                <a:ea typeface="+mn-lt"/>
                <a:cs typeface="+mn-lt"/>
                <a:hlinkClick r:id="rId9">
                  <a:extLst>
                    <a:ext uri="{A12FA001-AC4F-418D-AE19-62706E023703}">
                      <ahyp:hlinkClr xmlns:ahyp="http://schemas.microsoft.com/office/drawing/2018/hyperlinkcolor" val="tx"/>
                    </a:ext>
                  </a:extLst>
                </a:hlinkClick>
              </a:rPr>
              <a:t>digital resource library</a:t>
            </a:r>
            <a:r>
              <a:rPr lang="en-AU" sz="1400">
                <a:ea typeface="+mn-lt"/>
                <a:cs typeface="+mn-lt"/>
              </a:rPr>
              <a:t> with translated materials.</a:t>
            </a:r>
            <a:endParaRPr lang="en-AU" sz="1400">
              <a:cs typeface="Arial"/>
            </a:endParaRPr>
          </a:p>
          <a:p>
            <a:pPr marL="0" lvl="1">
              <a:spcAft>
                <a:spcPts val="600"/>
              </a:spcAft>
            </a:pPr>
            <a:endParaRPr lang="en-AU" sz="1400"/>
          </a:p>
        </p:txBody>
      </p:sp>
      <p:pic>
        <p:nvPicPr>
          <p:cNvPr id="12" name="Picture 11">
            <a:extLst>
              <a:ext uri="{FF2B5EF4-FFF2-40B4-BE49-F238E27FC236}">
                <a16:creationId xmlns:a16="http://schemas.microsoft.com/office/drawing/2014/main" id="{64CE7689-0B4E-40E7-BAC6-1DE9A8DAA36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437318" y="1081810"/>
            <a:ext cx="3177872" cy="4657978"/>
          </a:xfrm>
          <a:prstGeom prst="rect">
            <a:avLst/>
          </a:prstGeom>
        </p:spPr>
      </p:pic>
      <p:sp>
        <p:nvSpPr>
          <p:cNvPr id="14" name="TextBox 13">
            <a:extLst>
              <a:ext uri="{FF2B5EF4-FFF2-40B4-BE49-F238E27FC236}">
                <a16:creationId xmlns:a16="http://schemas.microsoft.com/office/drawing/2014/main" id="{A3E84CF1-77FB-4CA9-AC28-31D353D2BDAD}"/>
              </a:ext>
            </a:extLst>
          </p:cNvPr>
          <p:cNvSpPr txBox="1"/>
          <p:nvPr/>
        </p:nvSpPr>
        <p:spPr>
          <a:xfrm>
            <a:off x="8426753" y="5893911"/>
            <a:ext cx="3282976" cy="738664"/>
          </a:xfrm>
          <a:prstGeom prst="rect">
            <a:avLst/>
          </a:prstGeom>
          <a:noFill/>
        </p:spPr>
        <p:txBody>
          <a:bodyPr wrap="square">
            <a:spAutoFit/>
          </a:bodyPr>
          <a:lstStyle/>
          <a:p>
            <a:r>
              <a:rPr lang="en-AU" sz="1400" b="1" u="sng"/>
              <a:t>Link:</a:t>
            </a:r>
            <a:r>
              <a:rPr lang="en-US" sz="1400" u="sng">
                <a:hlinkClick r:id="rId11">
                  <a:extLst>
                    <a:ext uri="{A12FA001-AC4F-418D-AE19-62706E023703}">
                      <ahyp:hlinkClr xmlns:ahyp="http://schemas.microsoft.com/office/drawing/2018/hyperlinkcolor" val="tx"/>
                    </a:ext>
                  </a:extLst>
                </a:hlinkClick>
              </a:rPr>
              <a:t> </a:t>
            </a:r>
            <a:r>
              <a:rPr lang="en-US" sz="1400">
                <a:hlinkClick r:id="rId6">
                  <a:extLst>
                    <a:ext uri="{A12FA001-AC4F-418D-AE19-62706E023703}">
                      <ahyp:hlinkClr xmlns:ahyp="http://schemas.microsoft.com/office/drawing/2018/hyperlinkcolor" val="tx"/>
                    </a:ext>
                  </a:extLst>
                </a:hlinkClick>
              </a:rPr>
              <a:t>Multilingual Older Persons COVID-19 Support Line </a:t>
            </a:r>
            <a:r>
              <a:rPr lang="en-US" sz="1400"/>
              <a:t>(translated posters available for download)</a:t>
            </a:r>
            <a:endParaRPr lang="en-AU" sz="1400"/>
          </a:p>
        </p:txBody>
      </p:sp>
    </p:spTree>
    <p:extLst>
      <p:ext uri="{BB962C8B-B14F-4D97-AF65-F5344CB8AC3E}">
        <p14:creationId xmlns:p14="http://schemas.microsoft.com/office/powerpoint/2010/main" val="2791844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3A32CB-A4B8-4BAC-9590-0FDD2F45BEC3}"/>
              </a:ext>
            </a:extLst>
          </p:cNvPr>
          <p:cNvSpPr/>
          <p:nvPr/>
        </p:nvSpPr>
        <p:spPr>
          <a:xfrm>
            <a:off x="0" y="-1"/>
            <a:ext cx="12192000" cy="78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AU">
                <a:latin typeface="Arial"/>
                <a:cs typeface="Arial"/>
              </a:rPr>
              <a:t>         </a:t>
            </a:r>
            <a:endParaRPr lang="en-AU" sz="2000" b="0"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7CB3C48-C12E-4D39-8B74-136FC59A808E}"/>
              </a:ext>
            </a:extLst>
          </p:cNvPr>
          <p:cNvSpPr txBox="1"/>
          <p:nvPr/>
        </p:nvSpPr>
        <p:spPr>
          <a:xfrm>
            <a:off x="586800" y="180000"/>
            <a:ext cx="11037358" cy="400110"/>
          </a:xfrm>
          <a:prstGeom prst="rect">
            <a:avLst/>
          </a:prstGeom>
          <a:noFill/>
        </p:spPr>
        <p:txBody>
          <a:bodyPr wrap="square">
            <a:spAutoFit/>
          </a:bodyPr>
          <a:lstStyle/>
          <a:p>
            <a:r>
              <a:rPr lang="en-US" sz="2000" b="0">
                <a:solidFill>
                  <a:schemeClr val="bg1"/>
                </a:solidFill>
                <a:cs typeface="Arial"/>
              </a:rPr>
              <a:t>COVID safe behaviours: Read COVID-19 information in language</a:t>
            </a:r>
            <a:endParaRPr lang="en-AU" sz="2000">
              <a:solidFill>
                <a:schemeClr val="bg1"/>
              </a:solidFill>
            </a:endParaRPr>
          </a:p>
        </p:txBody>
      </p:sp>
      <p:pic>
        <p:nvPicPr>
          <p:cNvPr id="8" name="Picture 7" descr="Qr code&#10;&#10;Description automatically generated">
            <a:extLst>
              <a:ext uri="{FF2B5EF4-FFF2-40B4-BE49-F238E27FC236}">
                <a16:creationId xmlns:a16="http://schemas.microsoft.com/office/drawing/2014/main" id="{1BE1BCA6-0CA5-274E-8F0B-AFB1693019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0978" y="1157659"/>
            <a:ext cx="2298447" cy="2298447"/>
          </a:xfrm>
          <a:prstGeom prst="rect">
            <a:avLst/>
          </a:prstGeom>
        </p:spPr>
      </p:pic>
      <p:sp>
        <p:nvSpPr>
          <p:cNvPr id="9" name="TextBox 8">
            <a:extLst>
              <a:ext uri="{FF2B5EF4-FFF2-40B4-BE49-F238E27FC236}">
                <a16:creationId xmlns:a16="http://schemas.microsoft.com/office/drawing/2014/main" id="{8D13FCC8-37AE-C442-9FAF-5333408259F9}"/>
              </a:ext>
            </a:extLst>
          </p:cNvPr>
          <p:cNvSpPr txBox="1"/>
          <p:nvPr/>
        </p:nvSpPr>
        <p:spPr>
          <a:xfrm>
            <a:off x="587375" y="4816322"/>
            <a:ext cx="3428999" cy="664797"/>
          </a:xfrm>
          <a:prstGeom prst="rect">
            <a:avLst/>
          </a:prstGeom>
          <a:noFill/>
        </p:spPr>
        <p:txBody>
          <a:bodyPr wrap="square" lIns="0" tIns="0" rIns="0" bIns="0" rtlCol="0">
            <a:spAutoFit/>
          </a:bodyPr>
          <a:lstStyle/>
          <a:p>
            <a:pPr>
              <a:lnSpc>
                <a:spcPct val="90000"/>
              </a:lnSpc>
              <a:spcAft>
                <a:spcPts val="800"/>
              </a:spcAft>
            </a:pPr>
            <a:r>
              <a:rPr lang="en-AU" sz="1200" b="1"/>
              <a:t>Links to download: </a:t>
            </a:r>
            <a:r>
              <a:rPr lang="en-AU" sz="1200">
                <a:hlinkClick r:id="rId4"/>
              </a:rPr>
              <a:t>Arabic</a:t>
            </a:r>
            <a:r>
              <a:rPr lang="en-AU" sz="1200"/>
              <a:t>, </a:t>
            </a:r>
            <a:r>
              <a:rPr lang="en-AU" sz="1200">
                <a:hlinkClick r:id="rId5"/>
              </a:rPr>
              <a:t>Bangla</a:t>
            </a:r>
            <a:r>
              <a:rPr lang="en-AU" sz="1200"/>
              <a:t>, </a:t>
            </a:r>
            <a:r>
              <a:rPr lang="en-AU" sz="1200">
                <a:hlinkClick r:id="rId6"/>
              </a:rPr>
              <a:t>Farsi</a:t>
            </a:r>
            <a:r>
              <a:rPr lang="en-AU" sz="1200"/>
              <a:t>, </a:t>
            </a:r>
            <a:r>
              <a:rPr lang="en-AU" sz="1200">
                <a:hlinkClick r:id="rId7"/>
              </a:rPr>
              <a:t>Filipino</a:t>
            </a:r>
            <a:r>
              <a:rPr lang="en-AU" sz="1200"/>
              <a:t>, </a:t>
            </a:r>
            <a:r>
              <a:rPr lang="en-AU" sz="1200">
                <a:hlinkClick r:id="rId8"/>
              </a:rPr>
              <a:t>Greek</a:t>
            </a:r>
            <a:r>
              <a:rPr lang="en-AU" sz="1200"/>
              <a:t>, </a:t>
            </a:r>
            <a:r>
              <a:rPr lang="en-AU" sz="1200">
                <a:hlinkClick r:id="rId9"/>
              </a:rPr>
              <a:t>Hindi</a:t>
            </a:r>
            <a:r>
              <a:rPr lang="en-AU" sz="1200"/>
              <a:t>, </a:t>
            </a:r>
            <a:r>
              <a:rPr lang="en-AU" sz="1200">
                <a:hlinkClick r:id="rId10"/>
              </a:rPr>
              <a:t>Indonesian</a:t>
            </a:r>
            <a:r>
              <a:rPr lang="en-AU" sz="1200"/>
              <a:t>, </a:t>
            </a:r>
            <a:r>
              <a:rPr lang="en-AU" sz="1200">
                <a:hlinkClick r:id="rId11"/>
              </a:rPr>
              <a:t>Italian</a:t>
            </a:r>
            <a:r>
              <a:rPr lang="en-AU" sz="1200"/>
              <a:t>, </a:t>
            </a:r>
            <a:r>
              <a:rPr lang="en-AU" sz="1200">
                <a:hlinkClick r:id="rId12"/>
              </a:rPr>
              <a:t>Korean</a:t>
            </a:r>
            <a:r>
              <a:rPr lang="en-AU" sz="1200"/>
              <a:t>, </a:t>
            </a:r>
            <a:r>
              <a:rPr lang="en-AU" sz="1200">
                <a:hlinkClick r:id="rId13"/>
              </a:rPr>
              <a:t>Nepali</a:t>
            </a:r>
            <a:r>
              <a:rPr lang="en-AU" sz="1200"/>
              <a:t>, </a:t>
            </a:r>
            <a:r>
              <a:rPr lang="en-AU" sz="1200">
                <a:hlinkClick r:id="rId14"/>
              </a:rPr>
              <a:t>Simplified Chinese</a:t>
            </a:r>
            <a:r>
              <a:rPr lang="en-AU" sz="1200"/>
              <a:t>, </a:t>
            </a:r>
            <a:r>
              <a:rPr lang="en-AU" sz="1200">
                <a:hlinkClick r:id="rId15"/>
              </a:rPr>
              <a:t>Spanish</a:t>
            </a:r>
            <a:r>
              <a:rPr lang="en-AU" sz="1200"/>
              <a:t>, </a:t>
            </a:r>
            <a:r>
              <a:rPr lang="en-AU" sz="1200">
                <a:hlinkClick r:id="rId16"/>
              </a:rPr>
              <a:t>Tamil</a:t>
            </a:r>
            <a:r>
              <a:rPr lang="en-AU" sz="1200"/>
              <a:t>, </a:t>
            </a:r>
            <a:r>
              <a:rPr lang="en-AU" sz="1200">
                <a:hlinkClick r:id="rId17"/>
              </a:rPr>
              <a:t>Traditional Chinese</a:t>
            </a:r>
            <a:r>
              <a:rPr lang="en-AU" sz="1200"/>
              <a:t>, </a:t>
            </a:r>
            <a:r>
              <a:rPr lang="en-AU" sz="1200">
                <a:hlinkClick r:id="rId18"/>
              </a:rPr>
              <a:t>Urdu</a:t>
            </a:r>
            <a:r>
              <a:rPr lang="en-AU" sz="1200"/>
              <a:t>, </a:t>
            </a:r>
            <a:r>
              <a:rPr lang="en-AU" sz="1200">
                <a:hlinkClick r:id="rId19"/>
              </a:rPr>
              <a:t>Vietnamese</a:t>
            </a:r>
            <a:endParaRPr lang="en-AU" sz="1200"/>
          </a:p>
        </p:txBody>
      </p:sp>
      <p:sp>
        <p:nvSpPr>
          <p:cNvPr id="11" name="TextBox 10">
            <a:extLst>
              <a:ext uri="{FF2B5EF4-FFF2-40B4-BE49-F238E27FC236}">
                <a16:creationId xmlns:a16="http://schemas.microsoft.com/office/drawing/2014/main" id="{CAE28D62-30E3-5946-8D7C-7D3C74408F27}"/>
              </a:ext>
            </a:extLst>
          </p:cNvPr>
          <p:cNvSpPr txBox="1"/>
          <p:nvPr/>
        </p:nvSpPr>
        <p:spPr>
          <a:xfrm>
            <a:off x="6141822" y="4789216"/>
            <a:ext cx="3392657" cy="664797"/>
          </a:xfrm>
          <a:prstGeom prst="rect">
            <a:avLst/>
          </a:prstGeom>
          <a:noFill/>
        </p:spPr>
        <p:txBody>
          <a:bodyPr wrap="square" lIns="0" tIns="0" rIns="0" bIns="0" rtlCol="0" anchor="t">
            <a:spAutoFit/>
          </a:bodyPr>
          <a:lstStyle/>
          <a:p>
            <a:pPr>
              <a:lnSpc>
                <a:spcPct val="90000"/>
              </a:lnSpc>
              <a:spcAft>
                <a:spcPts val="800"/>
              </a:spcAft>
            </a:pPr>
            <a:r>
              <a:rPr lang="en-AU" sz="1200" b="1"/>
              <a:t>Links to download: </a:t>
            </a:r>
            <a:r>
              <a:rPr lang="en-AU" sz="1200">
                <a:hlinkClick r:id="rId20"/>
              </a:rPr>
              <a:t>Arabic</a:t>
            </a:r>
            <a:r>
              <a:rPr lang="en-AU" sz="1200"/>
              <a:t>, </a:t>
            </a:r>
            <a:r>
              <a:rPr lang="en-AU" sz="1200">
                <a:hlinkClick r:id="rId21"/>
              </a:rPr>
              <a:t>Bangla</a:t>
            </a:r>
            <a:r>
              <a:rPr lang="en-AU" sz="1200"/>
              <a:t>, </a:t>
            </a:r>
            <a:r>
              <a:rPr lang="en-AU" sz="1200">
                <a:hlinkClick r:id="rId22"/>
              </a:rPr>
              <a:t>Farsi</a:t>
            </a:r>
            <a:r>
              <a:rPr lang="en-AU" sz="1200"/>
              <a:t>, </a:t>
            </a:r>
            <a:r>
              <a:rPr lang="en-AU" sz="1200">
                <a:hlinkClick r:id="rId23"/>
              </a:rPr>
              <a:t>Filipino</a:t>
            </a:r>
            <a:r>
              <a:rPr lang="en-AU" sz="1200"/>
              <a:t>, </a:t>
            </a:r>
            <a:r>
              <a:rPr lang="en-AU" sz="1200">
                <a:hlinkClick r:id="rId24"/>
              </a:rPr>
              <a:t>Greek</a:t>
            </a:r>
            <a:r>
              <a:rPr lang="en-AU" sz="1200"/>
              <a:t>, </a:t>
            </a:r>
            <a:r>
              <a:rPr lang="en-AU" sz="1200">
                <a:hlinkClick r:id="rId25"/>
              </a:rPr>
              <a:t>Hindi</a:t>
            </a:r>
            <a:r>
              <a:rPr lang="en-AU" sz="1200"/>
              <a:t>, </a:t>
            </a:r>
            <a:r>
              <a:rPr lang="en-AU" sz="1200">
                <a:hlinkClick r:id="rId26"/>
              </a:rPr>
              <a:t>Indonesian</a:t>
            </a:r>
            <a:r>
              <a:rPr lang="en-AU" sz="1200"/>
              <a:t>, </a:t>
            </a:r>
            <a:r>
              <a:rPr lang="en-AU" sz="1200">
                <a:hlinkClick r:id="rId27"/>
              </a:rPr>
              <a:t>Italian</a:t>
            </a:r>
            <a:r>
              <a:rPr lang="en-AU" sz="1200"/>
              <a:t>, </a:t>
            </a:r>
            <a:r>
              <a:rPr lang="en-AU" sz="1200">
                <a:hlinkClick r:id="rId28"/>
              </a:rPr>
              <a:t>Korean</a:t>
            </a:r>
            <a:r>
              <a:rPr lang="en-AU" sz="1200"/>
              <a:t>, </a:t>
            </a:r>
            <a:r>
              <a:rPr lang="en-AU" sz="1200">
                <a:hlinkClick r:id="rId29"/>
              </a:rPr>
              <a:t>Nepali</a:t>
            </a:r>
            <a:r>
              <a:rPr lang="en-AU" sz="1200"/>
              <a:t>, </a:t>
            </a:r>
            <a:r>
              <a:rPr lang="en-AU" sz="1200">
                <a:hlinkClick r:id="rId30"/>
              </a:rPr>
              <a:t>Simplified Chinese</a:t>
            </a:r>
            <a:r>
              <a:rPr lang="en-AU" sz="1200"/>
              <a:t>, </a:t>
            </a:r>
            <a:r>
              <a:rPr lang="en-AU" sz="1200">
                <a:hlinkClick r:id="rId31"/>
              </a:rPr>
              <a:t>Spanish</a:t>
            </a:r>
            <a:r>
              <a:rPr lang="en-AU" sz="1200"/>
              <a:t>, </a:t>
            </a:r>
            <a:r>
              <a:rPr lang="en-AU" sz="1200">
                <a:hlinkClick r:id="rId32"/>
              </a:rPr>
              <a:t>Tamil</a:t>
            </a:r>
            <a:r>
              <a:rPr lang="en-AU" sz="1200"/>
              <a:t>, </a:t>
            </a:r>
            <a:r>
              <a:rPr lang="en-AU" sz="1200">
                <a:hlinkClick r:id="rId33"/>
              </a:rPr>
              <a:t>Traditional Chinese</a:t>
            </a:r>
            <a:r>
              <a:rPr lang="en-AU" sz="1200"/>
              <a:t>, </a:t>
            </a:r>
            <a:r>
              <a:rPr lang="en-AU" sz="1200">
                <a:hlinkClick r:id="rId34"/>
              </a:rPr>
              <a:t>Urdu</a:t>
            </a:r>
            <a:r>
              <a:rPr lang="en-AU" sz="1200"/>
              <a:t>, </a:t>
            </a:r>
            <a:r>
              <a:rPr lang="en-AU" sz="1200">
                <a:hlinkClick r:id="rId35"/>
              </a:rPr>
              <a:t>Vietnamese</a:t>
            </a:r>
            <a:endParaRPr lang="en-AU" sz="1200"/>
          </a:p>
        </p:txBody>
      </p:sp>
      <p:pic>
        <p:nvPicPr>
          <p:cNvPr id="13" name="Picture 12" descr="Qr code&#10;&#10;Description automatically generated">
            <a:extLst>
              <a:ext uri="{FF2B5EF4-FFF2-40B4-BE49-F238E27FC236}">
                <a16:creationId xmlns:a16="http://schemas.microsoft.com/office/drawing/2014/main" id="{9EFB1C64-B2D7-2247-B124-05D6F6077D63}"/>
              </a:ext>
            </a:extLst>
          </p:cNvPr>
          <p:cNvPicPr>
            <a:picLocks noChangeAspect="1"/>
          </p:cNvPicPr>
          <p:nvPr/>
        </p:nvPicPr>
        <p:blipFill>
          <a:blip r:embed="rId36" cstate="email">
            <a:extLst>
              <a:ext uri="{28A0092B-C50C-407E-A947-70E740481C1C}">
                <a14:useLocalDpi xmlns:a14="http://schemas.microsoft.com/office/drawing/2010/main"/>
              </a:ext>
            </a:extLst>
          </a:blip>
          <a:stretch>
            <a:fillRect/>
          </a:stretch>
        </p:blipFill>
        <p:spPr>
          <a:xfrm>
            <a:off x="1981200" y="2316785"/>
            <a:ext cx="2298448" cy="2298448"/>
          </a:xfrm>
          <a:prstGeom prst="rect">
            <a:avLst/>
          </a:prstGeom>
        </p:spPr>
      </p:pic>
      <p:pic>
        <p:nvPicPr>
          <p:cNvPr id="10" name="Picture 9" descr="Qr code&#10;&#10;Description automatically generated">
            <a:extLst>
              <a:ext uri="{FF2B5EF4-FFF2-40B4-BE49-F238E27FC236}">
                <a16:creationId xmlns:a16="http://schemas.microsoft.com/office/drawing/2014/main" id="{4563EA10-65C5-4059-8E7E-0FD08597A9DA}"/>
              </a:ext>
            </a:extLst>
          </p:cNvPr>
          <p:cNvPicPr>
            <a:picLocks noChangeAspect="1"/>
          </p:cNvPicPr>
          <p:nvPr/>
        </p:nvPicPr>
        <p:blipFill>
          <a:blip r:embed="rId37" cstate="email">
            <a:extLst>
              <a:ext uri="{28A0092B-C50C-407E-A947-70E740481C1C}">
                <a14:useLocalDpi xmlns:a14="http://schemas.microsoft.com/office/drawing/2010/main"/>
              </a:ext>
            </a:extLst>
          </a:blip>
          <a:stretch>
            <a:fillRect/>
          </a:stretch>
        </p:blipFill>
        <p:spPr>
          <a:xfrm>
            <a:off x="6022563" y="1268565"/>
            <a:ext cx="3265370" cy="1836770"/>
          </a:xfrm>
          <a:prstGeom prst="rect">
            <a:avLst/>
          </a:prstGeom>
        </p:spPr>
      </p:pic>
      <p:pic>
        <p:nvPicPr>
          <p:cNvPr id="12" name="Picture 11" descr="Qr code&#10;&#10;Description automatically generated">
            <a:extLst>
              <a:ext uri="{FF2B5EF4-FFF2-40B4-BE49-F238E27FC236}">
                <a16:creationId xmlns:a16="http://schemas.microsoft.com/office/drawing/2014/main" id="{E29F28FE-EC2A-45F9-86E8-9E9C0536ECDC}"/>
              </a:ext>
            </a:extLst>
          </p:cNvPr>
          <p:cNvPicPr>
            <a:picLocks noChangeAspect="1"/>
          </p:cNvPicPr>
          <p:nvPr/>
        </p:nvPicPr>
        <p:blipFill>
          <a:blip r:embed="rId38" cstate="email">
            <a:extLst>
              <a:ext uri="{28A0092B-C50C-407E-A947-70E740481C1C}">
                <a14:useLocalDpi xmlns:a14="http://schemas.microsoft.com/office/drawing/2010/main"/>
              </a:ext>
            </a:extLst>
          </a:blip>
          <a:stretch>
            <a:fillRect/>
          </a:stretch>
        </p:blipFill>
        <p:spPr>
          <a:xfrm>
            <a:off x="7655249" y="2640921"/>
            <a:ext cx="3265368" cy="1836770"/>
          </a:xfrm>
          <a:prstGeom prst="rect">
            <a:avLst/>
          </a:prstGeom>
        </p:spPr>
      </p:pic>
    </p:spTree>
    <p:extLst>
      <p:ext uri="{BB962C8B-B14F-4D97-AF65-F5344CB8AC3E}">
        <p14:creationId xmlns:p14="http://schemas.microsoft.com/office/powerpoint/2010/main" val="408232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6188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34B62-27AB-4436-A1FE-B5F6EC7E4956}"/>
              </a:ext>
            </a:extLst>
          </p:cNvPr>
          <p:cNvSpPr>
            <a:spLocks noGrp="1"/>
          </p:cNvSpPr>
          <p:nvPr>
            <p:ph type="title"/>
          </p:nvPr>
        </p:nvSpPr>
        <p:spPr>
          <a:xfrm>
            <a:off x="587374" y="2082259"/>
            <a:ext cx="9506673" cy="1181862"/>
          </a:xfrm>
        </p:spPr>
        <p:txBody>
          <a:bodyPr/>
          <a:lstStyle/>
          <a:p>
            <a:r>
              <a:rPr lang="en-AU"/>
              <a:t>COVID-19 Vaccination Program content</a:t>
            </a:r>
          </a:p>
        </p:txBody>
      </p:sp>
      <p:sp>
        <p:nvSpPr>
          <p:cNvPr id="3" name="TextBox 2">
            <a:extLst>
              <a:ext uri="{FF2B5EF4-FFF2-40B4-BE49-F238E27FC236}">
                <a16:creationId xmlns:a16="http://schemas.microsoft.com/office/drawing/2014/main" id="{4633F68D-F7FA-4493-BEBF-5048B5F1DD72}"/>
              </a:ext>
            </a:extLst>
          </p:cNvPr>
          <p:cNvSpPr txBox="1"/>
          <p:nvPr/>
        </p:nvSpPr>
        <p:spPr>
          <a:xfrm>
            <a:off x="731725" y="3264121"/>
            <a:ext cx="8669450" cy="3158813"/>
          </a:xfrm>
          <a:prstGeom prst="rect">
            <a:avLst/>
          </a:prstGeom>
          <a:noFill/>
        </p:spPr>
        <p:txBody>
          <a:bodyPr wrap="square" lIns="0" tIns="0" rIns="0" bIns="0" numCol="2" rtlCol="0" anchor="t">
            <a:spAutoFit/>
          </a:bodyPr>
          <a:lstStyle/>
          <a:p>
            <a:pPr>
              <a:lnSpc>
                <a:spcPct val="90000"/>
              </a:lnSpc>
              <a:spcAft>
                <a:spcPts val="800"/>
              </a:spcAft>
            </a:pPr>
            <a:r>
              <a:rPr lang="en-AU" sz="1400">
                <a:solidFill>
                  <a:schemeClr val="bg1"/>
                </a:solidFill>
              </a:rPr>
              <a:t>Following pages include: </a:t>
            </a:r>
          </a:p>
          <a:p>
            <a:pPr>
              <a:lnSpc>
                <a:spcPct val="90000"/>
              </a:lnSpc>
              <a:spcAft>
                <a:spcPts val="800"/>
              </a:spcAft>
            </a:pPr>
            <a:r>
              <a:rPr lang="en-AU" sz="1400">
                <a:solidFill>
                  <a:schemeClr val="bg1"/>
                </a:solidFill>
              </a:rPr>
              <a:t>- Glossary of COVID-19 vaccine terminology</a:t>
            </a:r>
          </a:p>
          <a:p>
            <a:pPr>
              <a:lnSpc>
                <a:spcPct val="90000"/>
              </a:lnSpc>
              <a:spcAft>
                <a:spcPts val="800"/>
              </a:spcAft>
            </a:pPr>
            <a:r>
              <a:rPr lang="en-AU" sz="1400">
                <a:solidFill>
                  <a:schemeClr val="bg1"/>
                </a:solidFill>
              </a:rPr>
              <a:t>- COVID-19 vaccination program eligibility infographic</a:t>
            </a:r>
            <a:endParaRPr lang="en-AU" sz="1400">
              <a:solidFill>
                <a:schemeClr val="bg1"/>
              </a:solidFill>
              <a:cs typeface="Arial"/>
            </a:endParaRPr>
          </a:p>
          <a:p>
            <a:pPr>
              <a:lnSpc>
                <a:spcPct val="90000"/>
              </a:lnSpc>
              <a:spcAft>
                <a:spcPts val="800"/>
              </a:spcAft>
            </a:pPr>
            <a:r>
              <a:rPr lang="en-AU" sz="1400">
                <a:solidFill>
                  <a:schemeClr val="bg1"/>
                </a:solidFill>
              </a:rPr>
              <a:t>- 50+ booking information and resources</a:t>
            </a:r>
          </a:p>
          <a:p>
            <a:pPr>
              <a:lnSpc>
                <a:spcPct val="90000"/>
              </a:lnSpc>
              <a:spcAft>
                <a:spcPts val="800"/>
              </a:spcAft>
            </a:pPr>
            <a:r>
              <a:rPr lang="en-AU" sz="1400">
                <a:solidFill>
                  <a:schemeClr val="bg1"/>
                </a:solidFill>
                <a:cs typeface="Arial"/>
              </a:rPr>
              <a:t>- 40-49 register your interest newsletter copy</a:t>
            </a:r>
          </a:p>
          <a:p>
            <a:pPr>
              <a:lnSpc>
                <a:spcPct val="90000"/>
              </a:lnSpc>
              <a:spcAft>
                <a:spcPts val="800"/>
              </a:spcAft>
            </a:pPr>
            <a:r>
              <a:rPr lang="en-AU" sz="1400">
                <a:solidFill>
                  <a:schemeClr val="bg1"/>
                </a:solidFill>
                <a:cs typeface="Arial"/>
              </a:rPr>
              <a:t>- Vaccination program and COVID-19 vaccine factsheets</a:t>
            </a:r>
          </a:p>
          <a:p>
            <a:pPr>
              <a:lnSpc>
                <a:spcPct val="90000"/>
              </a:lnSpc>
              <a:spcAft>
                <a:spcPts val="800"/>
              </a:spcAft>
            </a:pPr>
            <a:r>
              <a:rPr lang="en-AU" sz="1400">
                <a:solidFill>
                  <a:schemeClr val="bg1"/>
                </a:solidFill>
                <a:cs typeface="Arial"/>
              </a:rPr>
              <a:t>- Vaccination videos and content library</a:t>
            </a:r>
          </a:p>
          <a:p>
            <a:pPr marL="285750" indent="-285750">
              <a:lnSpc>
                <a:spcPct val="90000"/>
              </a:lnSpc>
              <a:spcAft>
                <a:spcPts val="800"/>
              </a:spcAft>
              <a:buFontTx/>
              <a:buChar char="-"/>
            </a:pPr>
            <a:endParaRPr lang="en-AU" sz="1400">
              <a:solidFill>
                <a:schemeClr val="bg1"/>
              </a:solidFill>
              <a:cs typeface="Arial"/>
            </a:endParaRPr>
          </a:p>
          <a:p>
            <a:pPr>
              <a:lnSpc>
                <a:spcPct val="90000"/>
              </a:lnSpc>
              <a:spcAft>
                <a:spcPts val="800"/>
              </a:spcAft>
            </a:pPr>
            <a:endParaRPr lang="en-AU" sz="1400">
              <a:solidFill>
                <a:schemeClr val="bg1"/>
              </a:solidFill>
              <a:cs typeface="Arial"/>
            </a:endParaRPr>
          </a:p>
          <a:p>
            <a:pPr>
              <a:lnSpc>
                <a:spcPct val="90000"/>
              </a:lnSpc>
              <a:spcAft>
                <a:spcPts val="800"/>
              </a:spcAft>
            </a:pPr>
            <a:endParaRPr lang="en-AU" sz="1400">
              <a:solidFill>
                <a:schemeClr val="bg1"/>
              </a:solidFill>
              <a:cs typeface="Arial"/>
            </a:endParaRPr>
          </a:p>
          <a:p>
            <a:pPr>
              <a:lnSpc>
                <a:spcPct val="90000"/>
              </a:lnSpc>
              <a:spcAft>
                <a:spcPts val="800"/>
              </a:spcAft>
            </a:pPr>
            <a:endParaRPr lang="en-AU" sz="1400">
              <a:solidFill>
                <a:schemeClr val="bg1"/>
              </a:solidFill>
              <a:cs typeface="Arial"/>
            </a:endParaRPr>
          </a:p>
          <a:p>
            <a:pPr>
              <a:lnSpc>
                <a:spcPct val="90000"/>
              </a:lnSpc>
              <a:spcAft>
                <a:spcPts val="800"/>
              </a:spcAft>
            </a:pPr>
            <a:r>
              <a:rPr lang="en-US" sz="1400">
                <a:solidFill>
                  <a:schemeClr val="bg1"/>
                </a:solidFill>
                <a:cs typeface="Arial"/>
              </a:rPr>
              <a:t>- COVID-19 vaccine presentation (for sharing with your community)</a:t>
            </a:r>
          </a:p>
          <a:p>
            <a:pPr>
              <a:lnSpc>
                <a:spcPct val="90000"/>
              </a:lnSpc>
              <a:spcAft>
                <a:spcPts val="800"/>
              </a:spcAft>
            </a:pPr>
            <a:r>
              <a:rPr lang="en-AU" sz="1400">
                <a:solidFill>
                  <a:schemeClr val="bg1"/>
                </a:solidFill>
                <a:cs typeface="Arial"/>
              </a:rPr>
              <a:t>- Australian Government Stakeholder pack – May 2021</a:t>
            </a:r>
          </a:p>
          <a:p>
            <a:pPr>
              <a:lnSpc>
                <a:spcPct val="90000"/>
              </a:lnSpc>
              <a:spcAft>
                <a:spcPts val="800"/>
              </a:spcAft>
            </a:pPr>
            <a:r>
              <a:rPr lang="en-US" sz="1400">
                <a:solidFill>
                  <a:schemeClr val="bg1"/>
                </a:solidFill>
                <a:cs typeface="Arial"/>
              </a:rPr>
              <a:t>- Australian Government COVID-19 Vaccine Resource Hub</a:t>
            </a:r>
            <a:endParaRPr lang="en-AU" sz="1400">
              <a:solidFill>
                <a:schemeClr val="bg1"/>
              </a:solidFill>
              <a:cs typeface="Arial"/>
            </a:endParaRPr>
          </a:p>
          <a:p>
            <a:pPr>
              <a:lnSpc>
                <a:spcPct val="90000"/>
              </a:lnSpc>
              <a:spcAft>
                <a:spcPts val="800"/>
              </a:spcAft>
            </a:pPr>
            <a:r>
              <a:rPr lang="en-AU" sz="1400">
                <a:solidFill>
                  <a:schemeClr val="bg1"/>
                </a:solidFill>
                <a:cs typeface="Arial"/>
              </a:rPr>
              <a:t>- SBS Coronavirus Portal</a:t>
            </a:r>
          </a:p>
        </p:txBody>
      </p:sp>
    </p:spTree>
    <p:extLst>
      <p:ext uri="{BB962C8B-B14F-4D97-AF65-F5344CB8AC3E}">
        <p14:creationId xmlns:p14="http://schemas.microsoft.com/office/powerpoint/2010/main" val="392971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3A32CB-A4B8-4BAC-9590-0FDD2F45BEC3}"/>
              </a:ext>
            </a:extLst>
          </p:cNvPr>
          <p:cNvSpPr/>
          <p:nvPr/>
        </p:nvSpPr>
        <p:spPr>
          <a:xfrm>
            <a:off x="0" y="-1"/>
            <a:ext cx="12192000" cy="78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AU">
                <a:latin typeface="Arial"/>
                <a:cs typeface="Arial"/>
              </a:rPr>
              <a:t>         </a:t>
            </a:r>
            <a:endParaRPr lang="en-AU" sz="2000" b="0"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7CB3C48-C12E-4D39-8B74-136FC59A808E}"/>
              </a:ext>
            </a:extLst>
          </p:cNvPr>
          <p:cNvSpPr txBox="1"/>
          <p:nvPr/>
        </p:nvSpPr>
        <p:spPr>
          <a:xfrm>
            <a:off x="586800" y="180000"/>
            <a:ext cx="11037358" cy="400110"/>
          </a:xfrm>
          <a:prstGeom prst="rect">
            <a:avLst/>
          </a:prstGeom>
          <a:noFill/>
        </p:spPr>
        <p:txBody>
          <a:bodyPr wrap="square">
            <a:spAutoFit/>
          </a:bodyPr>
          <a:lstStyle/>
          <a:p>
            <a:r>
              <a:rPr lang="en-US" sz="2000">
                <a:solidFill>
                  <a:schemeClr val="bg1"/>
                </a:solidFill>
                <a:cs typeface="Arial"/>
              </a:rPr>
              <a:t>COVID-19 Vaccination Program</a:t>
            </a:r>
            <a:r>
              <a:rPr lang="en-US" sz="2000" b="0">
                <a:solidFill>
                  <a:schemeClr val="bg1"/>
                </a:solidFill>
                <a:cs typeface="Arial"/>
              </a:rPr>
              <a:t>: </a:t>
            </a:r>
            <a:r>
              <a:rPr lang="en-US" sz="2000">
                <a:solidFill>
                  <a:schemeClr val="bg1"/>
                </a:solidFill>
                <a:cs typeface="Arial"/>
              </a:rPr>
              <a:t>Glossary of COVID-19 vaccine terminology</a:t>
            </a:r>
            <a:endParaRPr lang="en-AU" sz="2000">
              <a:solidFill>
                <a:schemeClr val="bg1"/>
              </a:solidFill>
            </a:endParaRPr>
          </a:p>
        </p:txBody>
      </p:sp>
      <p:sp>
        <p:nvSpPr>
          <p:cNvPr id="2" name="TextBox 1">
            <a:extLst>
              <a:ext uri="{FF2B5EF4-FFF2-40B4-BE49-F238E27FC236}">
                <a16:creationId xmlns:a16="http://schemas.microsoft.com/office/drawing/2014/main" id="{240BFF11-9B91-4AFF-9EC9-BC68FEC3FDC9}"/>
              </a:ext>
            </a:extLst>
          </p:cNvPr>
          <p:cNvSpPr txBox="1"/>
          <p:nvPr/>
        </p:nvSpPr>
        <p:spPr>
          <a:xfrm>
            <a:off x="586799" y="1244702"/>
            <a:ext cx="6949063" cy="3906711"/>
          </a:xfrm>
          <a:prstGeom prst="rect">
            <a:avLst/>
          </a:prstGeom>
          <a:noFill/>
        </p:spPr>
        <p:txBody>
          <a:bodyPr wrap="square" lIns="0" tIns="0" rIns="0" bIns="0" rtlCol="0" anchor="t">
            <a:spAutoFit/>
          </a:bodyPr>
          <a:lstStyle/>
          <a:p>
            <a:pPr>
              <a:lnSpc>
                <a:spcPct val="90000"/>
              </a:lnSpc>
              <a:spcAft>
                <a:spcPts val="800"/>
              </a:spcAft>
            </a:pPr>
            <a:r>
              <a:rPr lang="en-AU" sz="1400" b="1"/>
              <a:t>Supporting communications for the COVID-19 Vaccination Program</a:t>
            </a:r>
            <a:br>
              <a:rPr lang="en-AU" sz="1400"/>
            </a:br>
            <a:endParaRPr lang="en-AU" sz="1400"/>
          </a:p>
          <a:p>
            <a:pPr>
              <a:lnSpc>
                <a:spcPct val="90000"/>
              </a:lnSpc>
              <a:spcAft>
                <a:spcPts val="800"/>
              </a:spcAft>
            </a:pPr>
            <a:r>
              <a:rPr lang="en-AU" sz="1400"/>
              <a:t>This </a:t>
            </a:r>
            <a:r>
              <a:rPr lang="en-AU" sz="1400" b="1"/>
              <a:t>COVID-19 glossary </a:t>
            </a:r>
            <a:r>
              <a:rPr lang="en-AU" sz="1400"/>
              <a:t>was developed to help community organisations, translators and interpreters, bilingual workers, and community leaders to better understand and communicate about vaccine development and implementation.</a:t>
            </a:r>
            <a:endParaRPr lang="en-AU" sz="1400">
              <a:cs typeface="Arial"/>
            </a:endParaRPr>
          </a:p>
          <a:p>
            <a:pPr>
              <a:lnSpc>
                <a:spcPct val="90000"/>
              </a:lnSpc>
              <a:spcAft>
                <a:spcPts val="800"/>
              </a:spcAft>
            </a:pPr>
            <a:endParaRPr lang="en-AU" sz="1400"/>
          </a:p>
          <a:p>
            <a:pPr>
              <a:lnSpc>
                <a:spcPct val="90000"/>
              </a:lnSpc>
              <a:spcAft>
                <a:spcPts val="800"/>
              </a:spcAft>
            </a:pPr>
            <a:r>
              <a:rPr lang="en-AU" sz="1400"/>
              <a:t>Currently the glossary is available in </a:t>
            </a:r>
            <a:r>
              <a:rPr lang="en-AU" sz="1400" b="1"/>
              <a:t>English, Simplified Chinese</a:t>
            </a:r>
            <a:r>
              <a:rPr lang="en-AU" sz="1400"/>
              <a:t> and </a:t>
            </a:r>
            <a:r>
              <a:rPr lang="en-AU" sz="1400" b="1"/>
              <a:t>Italian</a:t>
            </a:r>
            <a:r>
              <a:rPr lang="en-AU" sz="1400"/>
              <a:t>. </a:t>
            </a:r>
            <a:endParaRPr lang="en-AU"/>
          </a:p>
          <a:p>
            <a:pPr>
              <a:lnSpc>
                <a:spcPct val="90000"/>
              </a:lnSpc>
              <a:spcAft>
                <a:spcPts val="800"/>
              </a:spcAft>
            </a:pPr>
            <a:endParaRPr lang="en-AU" sz="1400"/>
          </a:p>
          <a:p>
            <a:r>
              <a:rPr lang="en-AU" sz="1400" b="1">
                <a:ea typeface="+mn-lt"/>
                <a:cs typeface="+mn-lt"/>
              </a:rPr>
              <a:t>In-language versions available shortly: </a:t>
            </a:r>
            <a:r>
              <a:rPr lang="en-AU" sz="1400">
                <a:ea typeface="+mn-lt"/>
                <a:cs typeface="+mn-lt"/>
              </a:rPr>
              <a:t>Arabic, Assyrian/Aramaic, Bahasa Indonesia, Bengali, Burmese, Traditional Chinese, Dari, Dinka, Farsi, Greek, </a:t>
            </a:r>
            <a:r>
              <a:rPr lang="en-AU" sz="1400" err="1">
                <a:ea typeface="+mn-lt"/>
                <a:cs typeface="+mn-lt"/>
              </a:rPr>
              <a:t>Hazaragi</a:t>
            </a:r>
            <a:r>
              <a:rPr lang="en-AU" sz="1400">
                <a:ea typeface="+mn-lt"/>
                <a:cs typeface="+mn-lt"/>
              </a:rPr>
              <a:t>, Hindi, Korean, Kurdish </a:t>
            </a:r>
            <a:r>
              <a:rPr lang="en-AU" sz="1400" err="1">
                <a:ea typeface="+mn-lt"/>
                <a:cs typeface="+mn-lt"/>
              </a:rPr>
              <a:t>Kurmanji</a:t>
            </a:r>
            <a:r>
              <a:rPr lang="en-AU" sz="1400">
                <a:ea typeface="+mn-lt"/>
                <a:cs typeface="+mn-lt"/>
              </a:rPr>
              <a:t>, Kurdish Sorani, Macedonian, Mongolian, Nepali, Portuguese, Punjabi, Spanish, Swahili, Tagalog, Tamil, Thai, Tibetan, Urdu and Vietnamese.</a:t>
            </a:r>
          </a:p>
          <a:p>
            <a:pPr>
              <a:lnSpc>
                <a:spcPct val="90000"/>
              </a:lnSpc>
              <a:spcAft>
                <a:spcPts val="800"/>
              </a:spcAft>
            </a:pPr>
            <a:endParaRPr lang="en-AU">
              <a:cs typeface="Arial"/>
            </a:endParaRPr>
          </a:p>
          <a:p>
            <a:pPr>
              <a:lnSpc>
                <a:spcPct val="90000"/>
              </a:lnSpc>
              <a:spcAft>
                <a:spcPts val="800"/>
              </a:spcAft>
            </a:pPr>
            <a:endParaRPr lang="en-AU" sz="1400">
              <a:solidFill>
                <a:srgbClr val="000000"/>
              </a:solidFill>
              <a:cs typeface="Arial"/>
            </a:endParaRPr>
          </a:p>
          <a:p>
            <a:pPr>
              <a:lnSpc>
                <a:spcPct val="90000"/>
              </a:lnSpc>
              <a:spcAft>
                <a:spcPts val="800"/>
              </a:spcAft>
            </a:pPr>
            <a:endParaRPr lang="en-AU" sz="2400">
              <a:solidFill>
                <a:schemeClr val="tx2"/>
              </a:solidFill>
              <a:cs typeface="Arial"/>
              <a:hlinkClick r:id="rId3"/>
            </a:endParaRPr>
          </a:p>
        </p:txBody>
      </p:sp>
      <p:pic>
        <p:nvPicPr>
          <p:cNvPr id="4" name="Picture 3">
            <a:extLst>
              <a:ext uri="{FF2B5EF4-FFF2-40B4-BE49-F238E27FC236}">
                <a16:creationId xmlns:a16="http://schemas.microsoft.com/office/drawing/2014/main" id="{550E3825-CD54-E349-9DDD-D0DE39B06278}"/>
              </a:ext>
            </a:extLst>
          </p:cNvPr>
          <p:cNvPicPr>
            <a:picLocks noChangeAspect="1"/>
          </p:cNvPicPr>
          <p:nvPr/>
        </p:nvPicPr>
        <p:blipFill>
          <a:blip r:embed="rId4"/>
          <a:stretch>
            <a:fillRect/>
          </a:stretch>
        </p:blipFill>
        <p:spPr>
          <a:xfrm>
            <a:off x="8698125" y="1164243"/>
            <a:ext cx="2365624" cy="3345341"/>
          </a:xfrm>
          <a:prstGeom prst="rect">
            <a:avLst/>
          </a:prstGeom>
        </p:spPr>
      </p:pic>
      <p:sp>
        <p:nvSpPr>
          <p:cNvPr id="3" name="TextBox 2">
            <a:extLst>
              <a:ext uri="{FF2B5EF4-FFF2-40B4-BE49-F238E27FC236}">
                <a16:creationId xmlns:a16="http://schemas.microsoft.com/office/drawing/2014/main" id="{4A747B70-E6CE-4949-9618-EF18567F3F26}"/>
              </a:ext>
            </a:extLst>
          </p:cNvPr>
          <p:cNvSpPr txBox="1"/>
          <p:nvPr/>
        </p:nvSpPr>
        <p:spPr>
          <a:xfrm>
            <a:off x="8378577" y="4892630"/>
            <a:ext cx="3307357" cy="3323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90000"/>
              </a:lnSpc>
              <a:spcAft>
                <a:spcPts val="800"/>
              </a:spcAft>
            </a:pPr>
            <a:r>
              <a:rPr lang="en-US" sz="1200" b="1">
                <a:hlinkClick r:id="rId3"/>
              </a:rPr>
              <a:t>Link: </a:t>
            </a:r>
            <a:r>
              <a:rPr lang="en-US" sz="1200">
                <a:hlinkClick r:id="rId3"/>
              </a:rPr>
              <a:t>COVID-19 Glossary (English, Simplified Chinese and Italian)</a:t>
            </a:r>
            <a:endParaRPr lang="en-US" sz="1600">
              <a:cs typeface="Arial"/>
            </a:endParaRPr>
          </a:p>
        </p:txBody>
      </p:sp>
    </p:spTree>
    <p:extLst>
      <p:ext uri="{BB962C8B-B14F-4D97-AF65-F5344CB8AC3E}">
        <p14:creationId xmlns:p14="http://schemas.microsoft.com/office/powerpoint/2010/main" val="193013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3A32CB-A4B8-4BAC-9590-0FDD2F45BEC3}"/>
              </a:ext>
            </a:extLst>
          </p:cNvPr>
          <p:cNvSpPr/>
          <p:nvPr/>
        </p:nvSpPr>
        <p:spPr>
          <a:xfrm>
            <a:off x="0" y="-1"/>
            <a:ext cx="12192000" cy="78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AU">
                <a:latin typeface="Arial"/>
                <a:cs typeface="Arial"/>
              </a:rPr>
              <a:t>         </a:t>
            </a:r>
            <a:endParaRPr lang="en-AU" sz="2000" b="0"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7CB3C48-C12E-4D39-8B74-136FC59A808E}"/>
              </a:ext>
            </a:extLst>
          </p:cNvPr>
          <p:cNvSpPr txBox="1"/>
          <p:nvPr/>
        </p:nvSpPr>
        <p:spPr>
          <a:xfrm>
            <a:off x="586800" y="180000"/>
            <a:ext cx="11037358" cy="400110"/>
          </a:xfrm>
          <a:prstGeom prst="rect">
            <a:avLst/>
          </a:prstGeom>
          <a:noFill/>
        </p:spPr>
        <p:txBody>
          <a:bodyPr wrap="square" lIns="91440" tIns="45720" rIns="91440" bIns="45720" anchor="t">
            <a:spAutoFit/>
          </a:bodyPr>
          <a:lstStyle/>
          <a:p>
            <a:r>
              <a:rPr lang="en-US" sz="2000" b="0">
                <a:solidFill>
                  <a:schemeClr val="bg1"/>
                </a:solidFill>
                <a:cs typeface="Arial"/>
              </a:rPr>
              <a:t>COVID-19 Vaccination Program: </a:t>
            </a:r>
            <a:r>
              <a:rPr lang="en-US" sz="2000">
                <a:solidFill>
                  <a:schemeClr val="bg1"/>
                </a:solidFill>
                <a:cs typeface="Arial"/>
              </a:rPr>
              <a:t>e</a:t>
            </a:r>
            <a:r>
              <a:rPr lang="en-US" sz="2000" b="0">
                <a:solidFill>
                  <a:schemeClr val="bg1"/>
                </a:solidFill>
                <a:cs typeface="Arial"/>
              </a:rPr>
              <a:t>asy</a:t>
            </a:r>
            <a:r>
              <a:rPr lang="en-US" sz="2000">
                <a:solidFill>
                  <a:schemeClr val="bg1"/>
                </a:solidFill>
                <a:cs typeface="Arial"/>
              </a:rPr>
              <a:t> to</a:t>
            </a:r>
            <a:r>
              <a:rPr lang="en-US" sz="2000" b="0">
                <a:solidFill>
                  <a:schemeClr val="bg1"/>
                </a:solidFill>
                <a:cs typeface="Arial"/>
              </a:rPr>
              <a:t> read COVID-19 </a:t>
            </a:r>
            <a:r>
              <a:rPr lang="en-US" sz="2000">
                <a:solidFill>
                  <a:schemeClr val="bg1"/>
                </a:solidFill>
                <a:cs typeface="Arial"/>
              </a:rPr>
              <a:t>Vaccination</a:t>
            </a:r>
            <a:r>
              <a:rPr lang="en-US" sz="2000" b="0">
                <a:solidFill>
                  <a:schemeClr val="bg1"/>
                </a:solidFill>
                <a:cs typeface="Arial"/>
              </a:rPr>
              <a:t> </a:t>
            </a:r>
            <a:r>
              <a:rPr lang="en-US" sz="2000">
                <a:solidFill>
                  <a:schemeClr val="bg1"/>
                </a:solidFill>
                <a:cs typeface="Arial"/>
              </a:rPr>
              <a:t>Program</a:t>
            </a:r>
            <a:r>
              <a:rPr lang="en-US" sz="2000" b="0">
                <a:solidFill>
                  <a:schemeClr val="bg1"/>
                </a:solidFill>
                <a:cs typeface="Arial"/>
              </a:rPr>
              <a:t> infographic</a:t>
            </a:r>
            <a:endParaRPr lang="en-AU" sz="2000">
              <a:solidFill>
                <a:schemeClr val="bg1"/>
              </a:solidFill>
            </a:endParaRPr>
          </a:p>
        </p:txBody>
      </p:sp>
      <p:sp>
        <p:nvSpPr>
          <p:cNvPr id="4" name="TextBox 3">
            <a:extLst>
              <a:ext uri="{FF2B5EF4-FFF2-40B4-BE49-F238E27FC236}">
                <a16:creationId xmlns:a16="http://schemas.microsoft.com/office/drawing/2014/main" id="{6B4961AE-FCCF-4DC1-9B27-FBE9D9572063}"/>
              </a:ext>
            </a:extLst>
          </p:cNvPr>
          <p:cNvSpPr txBox="1"/>
          <p:nvPr/>
        </p:nvSpPr>
        <p:spPr>
          <a:xfrm>
            <a:off x="587374" y="1089025"/>
            <a:ext cx="11152681"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700"/>
              </a:spcAft>
            </a:pPr>
            <a:r>
              <a:rPr lang="en-AU" sz="1400" b="1">
                <a:latin typeface="Arial"/>
                <a:cs typeface="Arial"/>
              </a:rPr>
              <a:t>To download right click and select ‘Save as Picture’</a:t>
            </a:r>
            <a:endParaRPr lang="en-GB" sz="1400">
              <a:cs typeface="Arial"/>
            </a:endParaRPr>
          </a:p>
        </p:txBody>
      </p:sp>
      <p:sp>
        <p:nvSpPr>
          <p:cNvPr id="3" name="TextBox 2">
            <a:extLst>
              <a:ext uri="{FF2B5EF4-FFF2-40B4-BE49-F238E27FC236}">
                <a16:creationId xmlns:a16="http://schemas.microsoft.com/office/drawing/2014/main" id="{A8A94720-4AE4-4801-9377-60136425476C}"/>
              </a:ext>
            </a:extLst>
          </p:cNvPr>
          <p:cNvSpPr txBox="1"/>
          <p:nvPr/>
        </p:nvSpPr>
        <p:spPr>
          <a:xfrm>
            <a:off x="1570892" y="3048000"/>
            <a:ext cx="2297723" cy="443198"/>
          </a:xfrm>
          <a:prstGeom prst="rect">
            <a:avLst/>
          </a:prstGeom>
          <a:noFill/>
        </p:spPr>
        <p:txBody>
          <a:bodyPr wrap="square" lIns="0" tIns="0" rIns="0" bIns="0" rtlCol="0">
            <a:spAutoFit/>
          </a:bodyPr>
          <a:lstStyle/>
          <a:p>
            <a:pPr algn="l">
              <a:lnSpc>
                <a:spcPct val="90000"/>
              </a:lnSpc>
              <a:spcAft>
                <a:spcPts val="800"/>
              </a:spcAft>
            </a:pPr>
            <a:r>
              <a:rPr lang="en-AU" sz="1600">
                <a:solidFill>
                  <a:schemeClr val="bg1"/>
                </a:solidFill>
              </a:rPr>
              <a:t>About the COVID-19 Vaccination Program</a:t>
            </a:r>
          </a:p>
        </p:txBody>
      </p:sp>
      <p:pic>
        <p:nvPicPr>
          <p:cNvPr id="8" name="Picture 7">
            <a:extLst>
              <a:ext uri="{FF2B5EF4-FFF2-40B4-BE49-F238E27FC236}">
                <a16:creationId xmlns:a16="http://schemas.microsoft.com/office/drawing/2014/main" id="{791D88DC-9845-4C1B-B2F9-75EEA6299A3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259649" y="1635628"/>
            <a:ext cx="9672702" cy="4996946"/>
          </a:xfrm>
          <a:prstGeom prst="rect">
            <a:avLst/>
          </a:prstGeom>
        </p:spPr>
      </p:pic>
    </p:spTree>
    <p:extLst>
      <p:ext uri="{BB962C8B-B14F-4D97-AF65-F5344CB8AC3E}">
        <p14:creationId xmlns:p14="http://schemas.microsoft.com/office/powerpoint/2010/main" val="322375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3A32CB-A4B8-4BAC-9590-0FDD2F45BEC3}"/>
              </a:ext>
            </a:extLst>
          </p:cNvPr>
          <p:cNvSpPr/>
          <p:nvPr/>
        </p:nvSpPr>
        <p:spPr>
          <a:xfrm>
            <a:off x="0" y="-1"/>
            <a:ext cx="12192000" cy="78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AU">
                <a:latin typeface="Arial"/>
                <a:cs typeface="Arial"/>
              </a:rPr>
              <a:t>         </a:t>
            </a:r>
            <a:endParaRPr lang="en-AU" sz="2000" b="0"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7CB3C48-C12E-4D39-8B74-136FC59A808E}"/>
              </a:ext>
            </a:extLst>
          </p:cNvPr>
          <p:cNvSpPr txBox="1"/>
          <p:nvPr/>
        </p:nvSpPr>
        <p:spPr>
          <a:xfrm>
            <a:off x="586800" y="73313"/>
            <a:ext cx="11605201" cy="707886"/>
          </a:xfrm>
          <a:prstGeom prst="rect">
            <a:avLst/>
          </a:prstGeom>
          <a:noFill/>
        </p:spPr>
        <p:txBody>
          <a:bodyPr wrap="square" lIns="91440" tIns="45720" rIns="91440" bIns="45720" anchor="t">
            <a:spAutoFit/>
          </a:bodyPr>
          <a:lstStyle/>
          <a:p>
            <a:r>
              <a:rPr lang="en-US" sz="2000" b="0">
                <a:solidFill>
                  <a:schemeClr val="bg1"/>
                </a:solidFill>
                <a:cs typeface="Arial"/>
              </a:rPr>
              <a:t>COVID-19 Vaccination Program: </a:t>
            </a:r>
            <a:r>
              <a:rPr lang="en-US" sz="2000">
                <a:solidFill>
                  <a:schemeClr val="bg1"/>
                </a:solidFill>
                <a:cs typeface="Arial"/>
              </a:rPr>
              <a:t>e</a:t>
            </a:r>
            <a:r>
              <a:rPr lang="en-US" sz="2000" b="0">
                <a:solidFill>
                  <a:schemeClr val="bg1"/>
                </a:solidFill>
                <a:cs typeface="Arial"/>
              </a:rPr>
              <a:t>asy </a:t>
            </a:r>
            <a:r>
              <a:rPr lang="en-US" sz="2000">
                <a:solidFill>
                  <a:schemeClr val="bg1"/>
                </a:solidFill>
                <a:cs typeface="Arial"/>
              </a:rPr>
              <a:t>to read </a:t>
            </a:r>
            <a:r>
              <a:rPr lang="en-US" sz="2000" b="0">
                <a:solidFill>
                  <a:schemeClr val="bg1"/>
                </a:solidFill>
                <a:cs typeface="Arial"/>
              </a:rPr>
              <a:t>50+ now eligible for COVID-19 vaccine website/newsletter copy</a:t>
            </a:r>
            <a:r>
              <a:rPr lang="en-US" sz="2000">
                <a:solidFill>
                  <a:schemeClr val="bg1"/>
                </a:solidFill>
                <a:cs typeface="Arial"/>
              </a:rPr>
              <a:t> </a:t>
            </a:r>
            <a:endParaRPr lang="en-AU" sz="2000">
              <a:solidFill>
                <a:schemeClr val="bg1"/>
              </a:solidFill>
            </a:endParaRPr>
          </a:p>
        </p:txBody>
      </p:sp>
      <p:sp>
        <p:nvSpPr>
          <p:cNvPr id="4" name="TextBox 3">
            <a:extLst>
              <a:ext uri="{FF2B5EF4-FFF2-40B4-BE49-F238E27FC236}">
                <a16:creationId xmlns:a16="http://schemas.microsoft.com/office/drawing/2014/main" id="{6B4961AE-FCCF-4DC1-9B27-FBE9D9572063}"/>
              </a:ext>
            </a:extLst>
          </p:cNvPr>
          <p:cNvSpPr txBox="1"/>
          <p:nvPr/>
        </p:nvSpPr>
        <p:spPr>
          <a:xfrm>
            <a:off x="7805332" y="5098748"/>
            <a:ext cx="379900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700"/>
              </a:spcAft>
            </a:pPr>
            <a:r>
              <a:rPr lang="en-AU" sz="1400" b="1">
                <a:latin typeface="Arial"/>
                <a:cs typeface="Arial"/>
              </a:rPr>
              <a:t>To download right click and select ‘Save as Picture’</a:t>
            </a:r>
            <a:endParaRPr lang="en-GB" sz="1400">
              <a:cs typeface="Arial"/>
            </a:endParaRPr>
          </a:p>
        </p:txBody>
      </p:sp>
      <p:sp>
        <p:nvSpPr>
          <p:cNvPr id="3" name="TextBox 2">
            <a:extLst>
              <a:ext uri="{FF2B5EF4-FFF2-40B4-BE49-F238E27FC236}">
                <a16:creationId xmlns:a16="http://schemas.microsoft.com/office/drawing/2014/main" id="{A8A94720-4AE4-4801-9377-60136425476C}"/>
              </a:ext>
            </a:extLst>
          </p:cNvPr>
          <p:cNvSpPr txBox="1"/>
          <p:nvPr/>
        </p:nvSpPr>
        <p:spPr>
          <a:xfrm>
            <a:off x="1570892" y="3048000"/>
            <a:ext cx="2297723" cy="443198"/>
          </a:xfrm>
          <a:prstGeom prst="rect">
            <a:avLst/>
          </a:prstGeom>
          <a:noFill/>
        </p:spPr>
        <p:txBody>
          <a:bodyPr wrap="square" lIns="0" tIns="0" rIns="0" bIns="0" rtlCol="0">
            <a:spAutoFit/>
          </a:bodyPr>
          <a:lstStyle/>
          <a:p>
            <a:pPr algn="l">
              <a:lnSpc>
                <a:spcPct val="90000"/>
              </a:lnSpc>
              <a:spcAft>
                <a:spcPts val="800"/>
              </a:spcAft>
            </a:pPr>
            <a:r>
              <a:rPr lang="en-AU" sz="1600">
                <a:solidFill>
                  <a:schemeClr val="bg1"/>
                </a:solidFill>
              </a:rPr>
              <a:t>About the COVID-19 Vaccination Program</a:t>
            </a:r>
          </a:p>
        </p:txBody>
      </p:sp>
      <p:sp>
        <p:nvSpPr>
          <p:cNvPr id="9" name="TextBox 8">
            <a:extLst>
              <a:ext uri="{FF2B5EF4-FFF2-40B4-BE49-F238E27FC236}">
                <a16:creationId xmlns:a16="http://schemas.microsoft.com/office/drawing/2014/main" id="{BA2E6234-1E6A-EA4A-BEC7-089DA2CC3064}"/>
              </a:ext>
            </a:extLst>
          </p:cNvPr>
          <p:cNvSpPr txBox="1"/>
          <p:nvPr/>
        </p:nvSpPr>
        <p:spPr>
          <a:xfrm>
            <a:off x="586800" y="1089025"/>
            <a:ext cx="6545520"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pPr>
            <a:r>
              <a:rPr lang="en-AU" sz="1400" b="1">
                <a:cs typeface="Arial"/>
              </a:rPr>
              <a:t>Aged 50 or over? The COVID-19 Vaccination Program now includes you</a:t>
            </a:r>
          </a:p>
          <a:p>
            <a:pPr>
              <a:spcBef>
                <a:spcPts val="600"/>
              </a:spcBef>
            </a:pPr>
            <a:r>
              <a:rPr lang="en-AU" sz="1400">
                <a:cs typeface="Arial"/>
              </a:rPr>
              <a:t>If you’re aged 50 years or over, you’re eligible for a free COVID-19 vaccine r</a:t>
            </a:r>
            <a:r>
              <a:rPr lang="en-AU" sz="1400"/>
              <a:t>egardless of your Medicare or visa status</a:t>
            </a:r>
            <a:r>
              <a:rPr lang="en-AU" sz="1400">
                <a:cs typeface="Arial"/>
              </a:rPr>
              <a:t>. The risk of severe complications from COVID-19 increases the older we are, and the vaccine is highly effective at reducing the risk of serious illness or death from the virus.</a:t>
            </a:r>
          </a:p>
          <a:p>
            <a:pPr>
              <a:spcBef>
                <a:spcPts val="600"/>
              </a:spcBef>
            </a:pPr>
            <a:endParaRPr lang="en-AU" sz="1400">
              <a:cs typeface="Arial"/>
            </a:endParaRPr>
          </a:p>
          <a:p>
            <a:pPr>
              <a:spcBef>
                <a:spcPts val="600"/>
              </a:spcBef>
            </a:pPr>
            <a:r>
              <a:rPr lang="en-US" sz="1400" u="sng">
                <a:cs typeface="Arial"/>
              </a:rPr>
              <a:t>Where can I get my AstraZeneca COVID-19 vaccine?</a:t>
            </a:r>
          </a:p>
          <a:p>
            <a:pPr>
              <a:spcBef>
                <a:spcPts val="600"/>
              </a:spcBef>
            </a:pPr>
            <a:r>
              <a:rPr lang="en-US" sz="1400">
                <a:cs typeface="Arial"/>
              </a:rPr>
              <a:t>There are more than 1,000 vaccination locations across NSW.</a:t>
            </a:r>
          </a:p>
          <a:p>
            <a:pPr marL="285750" indent="-285750">
              <a:spcBef>
                <a:spcPts val="600"/>
              </a:spcBef>
              <a:buFont typeface="Arial" panose="020B0604020202020204" pitchFamily="34" charset="0"/>
              <a:buChar char="•"/>
            </a:pPr>
            <a:r>
              <a:rPr lang="en-NZ" sz="1400">
                <a:cs typeface="Arial"/>
              </a:rPr>
              <a:t>Our </a:t>
            </a:r>
            <a:r>
              <a:rPr lang="en-NZ" sz="1400" b="1">
                <a:cs typeface="Arial"/>
              </a:rPr>
              <a:t>General Practitioner (GP) network </a:t>
            </a:r>
            <a:r>
              <a:rPr lang="en-NZ" sz="1400">
                <a:cs typeface="Arial"/>
              </a:rPr>
              <a:t>is leading AstraZeneca COVID-19 vaccinations. If you are aged 50 or over, you </a:t>
            </a:r>
            <a:r>
              <a:rPr lang="en-AU" sz="1400">
                <a:cs typeface="Arial"/>
              </a:rPr>
              <a:t>can book your AstraZeneca vaccine appointment with your GP. </a:t>
            </a:r>
          </a:p>
          <a:p>
            <a:pPr marL="285750" indent="-285750">
              <a:spcBef>
                <a:spcPts val="600"/>
              </a:spcBef>
              <a:buFont typeface="Arial" panose="020B0604020202020204" pitchFamily="34" charset="0"/>
              <a:buChar char="•"/>
            </a:pPr>
            <a:r>
              <a:rPr lang="en-AU" sz="1400">
                <a:cs typeface="Arial"/>
              </a:rPr>
              <a:t>If you do not have a GP, or your GP is not offering COVID-19 vaccination, please use the COVID-19 Vaccine Eligibility Checker at </a:t>
            </a:r>
            <a:r>
              <a:rPr lang="en-AU" sz="1400">
                <a:cs typeface="Arial"/>
                <a:hlinkClick r:id="rId3">
                  <a:extLst>
                    <a:ext uri="{A12FA001-AC4F-418D-AE19-62706E023703}">
                      <ahyp:hlinkClr xmlns:ahyp="http://schemas.microsoft.com/office/drawing/2018/hyperlinkcolor" val="tx"/>
                    </a:ext>
                  </a:extLst>
                </a:hlinkClick>
              </a:rPr>
              <a:t>covidvaccine.healthdirect.gov.au</a:t>
            </a:r>
            <a:r>
              <a:rPr lang="en-AU" sz="1400">
                <a:cs typeface="Arial"/>
              </a:rPr>
              <a:t> to find a clinic near you and make an appointment. </a:t>
            </a:r>
            <a:endParaRPr lang="en-NZ" sz="1400">
              <a:cs typeface="Arial"/>
            </a:endParaRPr>
          </a:p>
          <a:p>
            <a:pPr marL="285750" indent="-285750">
              <a:spcBef>
                <a:spcPts val="600"/>
              </a:spcBef>
              <a:buFont typeface="Arial" panose="020B0604020202020204" pitchFamily="34" charset="0"/>
              <a:buChar char="•"/>
            </a:pPr>
            <a:r>
              <a:rPr lang="en-NZ" sz="1400">
                <a:cs typeface="Arial"/>
              </a:rPr>
              <a:t>Participating GPs are best placed to answer any further questions you have about the COVID-19 vaccine. </a:t>
            </a:r>
          </a:p>
          <a:p>
            <a:pPr marL="285750" indent="-285750">
              <a:spcBef>
                <a:spcPts val="600"/>
              </a:spcBef>
              <a:buFont typeface="Arial" panose="020B0604020202020204" pitchFamily="34" charset="0"/>
              <a:buChar char="•"/>
            </a:pPr>
            <a:r>
              <a:rPr lang="en-NZ" sz="1400" b="1">
                <a:cs typeface="Arial"/>
              </a:rPr>
              <a:t>NSW Health vaccination clinics </a:t>
            </a:r>
            <a:r>
              <a:rPr lang="en-NZ" sz="1400">
                <a:cs typeface="Arial"/>
              </a:rPr>
              <a:t>are available across NSW including in rural and regional areas.</a:t>
            </a:r>
            <a:endParaRPr lang="en-NZ" sz="1400" strike="sngStrike">
              <a:cs typeface="Arial"/>
            </a:endParaRPr>
          </a:p>
        </p:txBody>
      </p:sp>
      <p:pic>
        <p:nvPicPr>
          <p:cNvPr id="10" name="Picture 9">
            <a:extLst>
              <a:ext uri="{FF2B5EF4-FFF2-40B4-BE49-F238E27FC236}">
                <a16:creationId xmlns:a16="http://schemas.microsoft.com/office/drawing/2014/main" id="{0577CF2D-E8BC-2B42-92BB-D40ADC3FE85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805332" y="1089025"/>
            <a:ext cx="3799009" cy="3799009"/>
          </a:xfrm>
          <a:prstGeom prst="rect">
            <a:avLst/>
          </a:prstGeom>
        </p:spPr>
      </p:pic>
    </p:spTree>
    <p:extLst>
      <p:ext uri="{BB962C8B-B14F-4D97-AF65-F5344CB8AC3E}">
        <p14:creationId xmlns:p14="http://schemas.microsoft.com/office/powerpoint/2010/main" val="1965479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3A32CB-A4B8-4BAC-9590-0FDD2F45BEC3}"/>
              </a:ext>
            </a:extLst>
          </p:cNvPr>
          <p:cNvSpPr/>
          <p:nvPr/>
        </p:nvSpPr>
        <p:spPr>
          <a:xfrm>
            <a:off x="0" y="-1"/>
            <a:ext cx="12192000" cy="78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AU">
                <a:latin typeface="Arial"/>
                <a:cs typeface="Arial"/>
              </a:rPr>
              <a:t>         </a:t>
            </a:r>
            <a:endParaRPr lang="en-AU" sz="2000" b="0"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7CB3C48-C12E-4D39-8B74-136FC59A808E}"/>
              </a:ext>
            </a:extLst>
          </p:cNvPr>
          <p:cNvSpPr txBox="1"/>
          <p:nvPr/>
        </p:nvSpPr>
        <p:spPr>
          <a:xfrm>
            <a:off x="587375" y="180000"/>
            <a:ext cx="10942473" cy="400110"/>
          </a:xfrm>
          <a:prstGeom prst="rect">
            <a:avLst/>
          </a:prstGeom>
          <a:noFill/>
        </p:spPr>
        <p:txBody>
          <a:bodyPr wrap="square" lIns="91440" tIns="45720" rIns="91440" bIns="45720" anchor="t">
            <a:spAutoFit/>
          </a:bodyPr>
          <a:lstStyle/>
          <a:p>
            <a:r>
              <a:rPr lang="en-US" sz="2000" b="0">
                <a:solidFill>
                  <a:schemeClr val="bg1"/>
                </a:solidFill>
                <a:cs typeface="Arial"/>
              </a:rPr>
              <a:t>COVID-19 </a:t>
            </a:r>
            <a:r>
              <a:rPr lang="en-US" sz="2000">
                <a:solidFill>
                  <a:schemeClr val="bg1"/>
                </a:solidFill>
                <a:cs typeface="Arial"/>
              </a:rPr>
              <a:t>V</a:t>
            </a:r>
            <a:r>
              <a:rPr lang="en-US" sz="2000" b="0">
                <a:solidFill>
                  <a:schemeClr val="bg1"/>
                </a:solidFill>
                <a:cs typeface="Arial"/>
              </a:rPr>
              <a:t>accination Program: u</a:t>
            </a:r>
            <a:r>
              <a:rPr lang="en-US" sz="2000">
                <a:solidFill>
                  <a:schemeClr val="bg1"/>
                </a:solidFill>
                <a:cs typeface="Arial"/>
              </a:rPr>
              <a:t>pdated advice for people 50 years and over</a:t>
            </a:r>
            <a:endParaRPr lang="en-AU" sz="2000">
              <a:solidFill>
                <a:schemeClr val="bg1"/>
              </a:solidFill>
            </a:endParaRPr>
          </a:p>
        </p:txBody>
      </p:sp>
      <p:sp>
        <p:nvSpPr>
          <p:cNvPr id="10" name="TextBox 9">
            <a:extLst>
              <a:ext uri="{FF2B5EF4-FFF2-40B4-BE49-F238E27FC236}">
                <a16:creationId xmlns:a16="http://schemas.microsoft.com/office/drawing/2014/main" id="{189BB154-D2F5-464A-B994-3659AB12E7E9}"/>
              </a:ext>
            </a:extLst>
          </p:cNvPr>
          <p:cNvSpPr txBox="1"/>
          <p:nvPr/>
        </p:nvSpPr>
        <p:spPr>
          <a:xfrm>
            <a:off x="587375" y="1067887"/>
            <a:ext cx="5508625" cy="36317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pPr>
            <a:r>
              <a:rPr lang="en-AU" sz="1400" b="1">
                <a:cs typeface="Arial"/>
              </a:rPr>
              <a:t>Message from NSW Health’s Dr Jan </a:t>
            </a:r>
            <a:r>
              <a:rPr lang="en-AU" sz="1400" b="1" err="1">
                <a:cs typeface="Arial"/>
              </a:rPr>
              <a:t>Fizzell</a:t>
            </a:r>
            <a:r>
              <a:rPr lang="en-AU" sz="1400" b="1">
                <a:cs typeface="Arial"/>
              </a:rPr>
              <a:t> </a:t>
            </a:r>
          </a:p>
          <a:p>
            <a:pPr>
              <a:spcBef>
                <a:spcPts val="600"/>
              </a:spcBef>
            </a:pPr>
            <a:r>
              <a:rPr lang="en-AU" sz="1400">
                <a:latin typeface="+mj-lt"/>
                <a:ea typeface="Calibri" panose="020F0502020204030204" pitchFamily="34" charset="0"/>
              </a:rPr>
              <a:t>People </a:t>
            </a:r>
            <a:r>
              <a:rPr lang="en-AU" sz="1400">
                <a:effectLst/>
                <a:latin typeface="+mj-lt"/>
                <a:ea typeface="Calibri" panose="020F0502020204030204" pitchFamily="34" charset="0"/>
              </a:rPr>
              <a:t>have questions about the recommendations for the AstraZeneca COVID-19 vaccine. NSW Health Senior Medical Advisor Dr Jan Fizzell explains why the Australian Technical Advisory Group for Immunisation (ATAGI) is recommending people 50 years and over should still get the AstraZeneca COVID-19 vaccine.</a:t>
            </a:r>
            <a:r>
              <a:rPr lang="en-AU" sz="1400">
                <a:latin typeface="+mj-lt"/>
                <a:ea typeface="Calibri" panose="020F0502020204030204" pitchFamily="34" charset="0"/>
              </a:rPr>
              <a:t> </a:t>
            </a:r>
            <a:endParaRPr lang="en-US" sz="1400">
              <a:latin typeface="+mj-lt"/>
              <a:ea typeface="Calibri" panose="020F0502020204030204" pitchFamily="34" charset="0"/>
            </a:endParaRPr>
          </a:p>
          <a:p>
            <a:pPr>
              <a:spcBef>
                <a:spcPts val="600"/>
              </a:spcBef>
            </a:pPr>
            <a:r>
              <a:rPr lang="en-AU" sz="1400">
                <a:effectLst/>
                <a:latin typeface="+mj-lt"/>
                <a:ea typeface="Calibri" panose="020F0502020204030204" pitchFamily="34" charset="0"/>
              </a:rPr>
              <a:t>If you are under 50 and have already received your first dose of the AstraZeneca COVID-19 vaccine without serious side effects, you should feel confident to get the second dose. </a:t>
            </a:r>
          </a:p>
          <a:p>
            <a:pPr>
              <a:spcBef>
                <a:spcPts val="600"/>
              </a:spcBef>
            </a:pPr>
            <a:r>
              <a:rPr lang="en-AU" sz="1400">
                <a:effectLst/>
                <a:latin typeface="+mj-lt"/>
                <a:ea typeface="Calibri" panose="020F0502020204030204" pitchFamily="34" charset="0"/>
              </a:rPr>
              <a:t>For more information about the AstraZeneca COVID-19 vaccines, including translated resources, visit the Australian Government Department of Health website: </a:t>
            </a:r>
            <a:r>
              <a:rPr lang="en-AU" sz="1400" u="sng">
                <a:effectLst/>
                <a:latin typeface="+mj-lt"/>
                <a:ea typeface="Calibri" panose="020F0502020204030204" pitchFamily="34" charset="0"/>
                <a:hlinkClick r:id="rId3">
                  <a:extLst>
                    <a:ext uri="{A12FA001-AC4F-418D-AE19-62706E023703}">
                      <ahyp:hlinkClr xmlns:ahyp="http://schemas.microsoft.com/office/drawing/2018/hyperlinkcolor" val="tx"/>
                    </a:ext>
                  </a:extLst>
                </a:hlinkClick>
              </a:rPr>
              <a:t>www.health.gov.au/initiatives-and-programs/covid-19-vaccines/learn-about-covid-19-vaccines</a:t>
            </a:r>
            <a:endParaRPr lang="en-AU" sz="1400">
              <a:effectLst/>
              <a:latin typeface="+mj-lt"/>
              <a:ea typeface="Calibri" panose="020F0502020204030204" pitchFamily="34" charset="0"/>
            </a:endParaRPr>
          </a:p>
          <a:p>
            <a:pPr>
              <a:spcBef>
                <a:spcPts val="600"/>
              </a:spcBef>
            </a:pPr>
            <a:endParaRPr lang="en-AU" sz="1400">
              <a:cs typeface="Arial"/>
            </a:endParaRPr>
          </a:p>
        </p:txBody>
      </p:sp>
      <p:sp>
        <p:nvSpPr>
          <p:cNvPr id="11" name="TextBox 10">
            <a:extLst>
              <a:ext uri="{FF2B5EF4-FFF2-40B4-BE49-F238E27FC236}">
                <a16:creationId xmlns:a16="http://schemas.microsoft.com/office/drawing/2014/main" id="{3D413F13-BC0B-4D38-BB4D-1451E47169D4}"/>
              </a:ext>
            </a:extLst>
          </p:cNvPr>
          <p:cNvSpPr txBox="1"/>
          <p:nvPr/>
        </p:nvSpPr>
        <p:spPr>
          <a:xfrm>
            <a:off x="6634894" y="3686447"/>
            <a:ext cx="3965373" cy="461665"/>
          </a:xfrm>
          <a:prstGeom prst="rect">
            <a:avLst/>
          </a:prstGeom>
          <a:noFill/>
        </p:spPr>
        <p:txBody>
          <a:bodyPr wrap="square">
            <a:spAutoFit/>
          </a:bodyPr>
          <a:lstStyle/>
          <a:p>
            <a:r>
              <a:rPr lang="en-US" sz="1200" b="1">
                <a:hlinkClick r:id="rId4"/>
              </a:rPr>
              <a:t>Link to download: </a:t>
            </a:r>
            <a:r>
              <a:rPr lang="en-US" sz="1200">
                <a:hlinkClick r:id="rId4"/>
              </a:rPr>
              <a:t>Message for people 50 years and over about the AstraZeneca COVID-19 vaccine</a:t>
            </a:r>
            <a:endParaRPr lang="en-AU" sz="1200"/>
          </a:p>
        </p:txBody>
      </p:sp>
      <p:pic>
        <p:nvPicPr>
          <p:cNvPr id="2" name="Picture 2">
            <a:extLst>
              <a:ext uri="{FF2B5EF4-FFF2-40B4-BE49-F238E27FC236}">
                <a16:creationId xmlns:a16="http://schemas.microsoft.com/office/drawing/2014/main" id="{62BEFF91-A6F1-429B-A569-603C95E0E7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22142" y="1209940"/>
            <a:ext cx="4807974" cy="2225861"/>
          </a:xfrm>
          <a:prstGeom prst="rect">
            <a:avLst/>
          </a:prstGeom>
        </p:spPr>
      </p:pic>
    </p:spTree>
    <p:extLst>
      <p:ext uri="{BB962C8B-B14F-4D97-AF65-F5344CB8AC3E}">
        <p14:creationId xmlns:p14="http://schemas.microsoft.com/office/powerpoint/2010/main" val="375162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3A32CB-A4B8-4BAC-9590-0FDD2F45BEC3}"/>
              </a:ext>
            </a:extLst>
          </p:cNvPr>
          <p:cNvSpPr/>
          <p:nvPr/>
        </p:nvSpPr>
        <p:spPr>
          <a:xfrm>
            <a:off x="0" y="-1"/>
            <a:ext cx="12192000" cy="78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r>
              <a:rPr lang="en-AU">
                <a:latin typeface="Arial"/>
                <a:cs typeface="Arial"/>
              </a:rPr>
              <a:t>         </a:t>
            </a:r>
            <a:endParaRPr lang="en-AU" sz="2000" b="0" i="0" u="none" strike="noStrike" kern="1200" cap="none" spc="0" normalizeH="0" baseline="0" noProof="0">
              <a:ln>
                <a:noFill/>
              </a:ln>
              <a:solidFill>
                <a:srgbClr val="FF0000"/>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7CB3C48-C12E-4D39-8B74-136FC59A808E}"/>
              </a:ext>
            </a:extLst>
          </p:cNvPr>
          <p:cNvSpPr txBox="1"/>
          <p:nvPr/>
        </p:nvSpPr>
        <p:spPr>
          <a:xfrm>
            <a:off x="586800" y="180000"/>
            <a:ext cx="11037358" cy="400110"/>
          </a:xfrm>
          <a:prstGeom prst="rect">
            <a:avLst/>
          </a:prstGeom>
          <a:noFill/>
        </p:spPr>
        <p:txBody>
          <a:bodyPr wrap="square" lIns="91440" tIns="45720" rIns="91440" bIns="45720" anchor="t">
            <a:spAutoFit/>
          </a:bodyPr>
          <a:lstStyle/>
          <a:p>
            <a:r>
              <a:rPr lang="en-US" sz="2000" b="0">
                <a:solidFill>
                  <a:schemeClr val="bg1"/>
                </a:solidFill>
                <a:cs typeface="Arial"/>
              </a:rPr>
              <a:t>COVID-19 Vaccination Program: </a:t>
            </a:r>
            <a:r>
              <a:rPr lang="en-US" sz="2000">
                <a:solidFill>
                  <a:schemeClr val="bg1"/>
                </a:solidFill>
                <a:cs typeface="Arial"/>
              </a:rPr>
              <a:t>e</a:t>
            </a:r>
            <a:r>
              <a:rPr lang="en-US" sz="2000" b="0">
                <a:solidFill>
                  <a:schemeClr val="bg1"/>
                </a:solidFill>
                <a:cs typeface="Arial"/>
              </a:rPr>
              <a:t>asy </a:t>
            </a:r>
            <a:r>
              <a:rPr lang="en-US" sz="2000">
                <a:solidFill>
                  <a:schemeClr val="bg1"/>
                </a:solidFill>
                <a:cs typeface="Arial"/>
              </a:rPr>
              <a:t>to read </a:t>
            </a:r>
            <a:r>
              <a:rPr lang="en-US" sz="2000" b="0">
                <a:solidFill>
                  <a:schemeClr val="bg1"/>
                </a:solidFill>
                <a:cs typeface="Arial"/>
              </a:rPr>
              <a:t>50+ now eligible for COVID-19 vaccine resources</a:t>
            </a:r>
            <a:r>
              <a:rPr lang="en-US" sz="2000">
                <a:solidFill>
                  <a:schemeClr val="bg1"/>
                </a:solidFill>
                <a:cs typeface="Arial"/>
              </a:rPr>
              <a:t> </a:t>
            </a:r>
            <a:endParaRPr lang="en-AU" sz="2000">
              <a:solidFill>
                <a:schemeClr val="bg1"/>
              </a:solidFill>
            </a:endParaRPr>
          </a:p>
        </p:txBody>
      </p:sp>
      <p:sp>
        <p:nvSpPr>
          <p:cNvPr id="4" name="TextBox 3">
            <a:extLst>
              <a:ext uri="{FF2B5EF4-FFF2-40B4-BE49-F238E27FC236}">
                <a16:creationId xmlns:a16="http://schemas.microsoft.com/office/drawing/2014/main" id="{6B4961AE-FCCF-4DC1-9B27-FBE9D9572063}"/>
              </a:ext>
            </a:extLst>
          </p:cNvPr>
          <p:cNvSpPr txBox="1"/>
          <p:nvPr/>
        </p:nvSpPr>
        <p:spPr>
          <a:xfrm>
            <a:off x="587374" y="1089025"/>
            <a:ext cx="6527801" cy="3077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700"/>
              </a:spcAft>
            </a:pPr>
            <a:r>
              <a:rPr lang="en-AU" sz="1400" b="1">
                <a:latin typeface="Arial"/>
                <a:cs typeface="Arial"/>
              </a:rPr>
              <a:t>To download right click and select ‘Save Media as’</a:t>
            </a:r>
            <a:endParaRPr lang="en-GB" sz="1400">
              <a:cs typeface="Arial"/>
            </a:endParaRPr>
          </a:p>
        </p:txBody>
      </p:sp>
      <p:sp>
        <p:nvSpPr>
          <p:cNvPr id="3" name="TextBox 2">
            <a:extLst>
              <a:ext uri="{FF2B5EF4-FFF2-40B4-BE49-F238E27FC236}">
                <a16:creationId xmlns:a16="http://schemas.microsoft.com/office/drawing/2014/main" id="{A8A94720-4AE4-4801-9377-60136425476C}"/>
              </a:ext>
            </a:extLst>
          </p:cNvPr>
          <p:cNvSpPr txBox="1"/>
          <p:nvPr/>
        </p:nvSpPr>
        <p:spPr>
          <a:xfrm>
            <a:off x="1570892" y="3048000"/>
            <a:ext cx="2297723" cy="443198"/>
          </a:xfrm>
          <a:prstGeom prst="rect">
            <a:avLst/>
          </a:prstGeom>
          <a:noFill/>
        </p:spPr>
        <p:txBody>
          <a:bodyPr wrap="square" lIns="0" tIns="0" rIns="0" bIns="0" rtlCol="0">
            <a:spAutoFit/>
          </a:bodyPr>
          <a:lstStyle/>
          <a:p>
            <a:pPr algn="l">
              <a:lnSpc>
                <a:spcPct val="90000"/>
              </a:lnSpc>
              <a:spcAft>
                <a:spcPts val="800"/>
              </a:spcAft>
            </a:pPr>
            <a:r>
              <a:rPr lang="en-AU" sz="1600">
                <a:solidFill>
                  <a:schemeClr val="bg1"/>
                </a:solidFill>
              </a:rPr>
              <a:t>About the COVID-19 Vaccination Program</a:t>
            </a:r>
          </a:p>
        </p:txBody>
      </p:sp>
      <p:pic>
        <p:nvPicPr>
          <p:cNvPr id="2" name="00DD251B">
            <a:hlinkClick r:id="" action="ppaction://media"/>
            <a:extLst>
              <a:ext uri="{FF2B5EF4-FFF2-40B4-BE49-F238E27FC236}">
                <a16:creationId xmlns:a16="http://schemas.microsoft.com/office/drawing/2014/main" id="{D4E6D0E4-9C5D-4AD1-9987-D9CCBEBAFF39}"/>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02553" y="1628775"/>
            <a:ext cx="2831588" cy="2831588"/>
          </a:xfrm>
          <a:prstGeom prst="rect">
            <a:avLst/>
          </a:prstGeom>
        </p:spPr>
      </p:pic>
      <p:sp>
        <p:nvSpPr>
          <p:cNvPr id="5" name="TextBox 4">
            <a:extLst>
              <a:ext uri="{FF2B5EF4-FFF2-40B4-BE49-F238E27FC236}">
                <a16:creationId xmlns:a16="http://schemas.microsoft.com/office/drawing/2014/main" id="{2CD4BB15-4476-4452-999D-D9C44E5C2C59}"/>
              </a:ext>
            </a:extLst>
          </p:cNvPr>
          <p:cNvSpPr txBox="1"/>
          <p:nvPr/>
        </p:nvSpPr>
        <p:spPr>
          <a:xfrm>
            <a:off x="743966" y="4602932"/>
            <a:ext cx="2750369" cy="332399"/>
          </a:xfrm>
          <a:prstGeom prst="rect">
            <a:avLst/>
          </a:prstGeom>
          <a:noFill/>
        </p:spPr>
        <p:txBody>
          <a:bodyPr wrap="square" lIns="0" tIns="0" rIns="0" bIns="0" rtlCol="0">
            <a:spAutoFit/>
          </a:bodyPr>
          <a:lstStyle/>
          <a:p>
            <a:pPr algn="l">
              <a:lnSpc>
                <a:spcPct val="90000"/>
              </a:lnSpc>
              <a:spcAft>
                <a:spcPts val="800"/>
              </a:spcAft>
            </a:pPr>
            <a:r>
              <a:rPr lang="en-AU" sz="1200"/>
              <a:t>People aged 50+ are now eligible for the COVID-19 vaccine – social animation</a:t>
            </a:r>
          </a:p>
        </p:txBody>
      </p:sp>
      <p:sp>
        <p:nvSpPr>
          <p:cNvPr id="12" name="TextBox 11">
            <a:extLst>
              <a:ext uri="{FF2B5EF4-FFF2-40B4-BE49-F238E27FC236}">
                <a16:creationId xmlns:a16="http://schemas.microsoft.com/office/drawing/2014/main" id="{E1C043D2-4744-4C4B-9482-85D2065CA785}"/>
              </a:ext>
            </a:extLst>
          </p:cNvPr>
          <p:cNvSpPr txBox="1"/>
          <p:nvPr/>
        </p:nvSpPr>
        <p:spPr>
          <a:xfrm>
            <a:off x="6483673" y="5689138"/>
            <a:ext cx="2750369" cy="166199"/>
          </a:xfrm>
          <a:prstGeom prst="rect">
            <a:avLst/>
          </a:prstGeom>
          <a:noFill/>
        </p:spPr>
        <p:txBody>
          <a:bodyPr wrap="square" lIns="0" tIns="0" rIns="0" bIns="0" rtlCol="0" anchor="t">
            <a:spAutoFit/>
          </a:bodyPr>
          <a:lstStyle/>
          <a:p>
            <a:pPr>
              <a:lnSpc>
                <a:spcPct val="90000"/>
              </a:lnSpc>
              <a:spcAft>
                <a:spcPts val="800"/>
              </a:spcAft>
            </a:pPr>
            <a:r>
              <a:rPr lang="en-AU" sz="1200" b="1">
                <a:cs typeface="Arial"/>
              </a:rPr>
              <a:t>Link:</a:t>
            </a:r>
            <a:r>
              <a:rPr lang="en-AU" sz="1200">
                <a:cs typeface="Arial"/>
              </a:rPr>
              <a:t> </a:t>
            </a:r>
            <a:r>
              <a:rPr lang="en-AU" sz="1200">
                <a:cs typeface="Arial"/>
                <a:hlinkClick r:id="rId6"/>
              </a:rPr>
              <a:t>We've been vaccinated - poster</a:t>
            </a:r>
            <a:endParaRPr lang="en-AU" sz="1200">
              <a:cs typeface="Arial"/>
            </a:endParaRPr>
          </a:p>
        </p:txBody>
      </p:sp>
      <p:pic>
        <p:nvPicPr>
          <p:cNvPr id="8" name="Picture 8" descr="Graphical user interface, text, application&#10;&#10;Description automatically generated">
            <a:extLst>
              <a:ext uri="{FF2B5EF4-FFF2-40B4-BE49-F238E27FC236}">
                <a16:creationId xmlns:a16="http://schemas.microsoft.com/office/drawing/2014/main" id="{23D01F71-EC54-4584-B88E-76C40F0722C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86013" y="1495937"/>
            <a:ext cx="2866103" cy="4038189"/>
          </a:xfrm>
          <a:prstGeom prst="rect">
            <a:avLst/>
          </a:prstGeom>
        </p:spPr>
      </p:pic>
    </p:spTree>
    <p:extLst>
      <p:ext uri="{BB962C8B-B14F-4D97-AF65-F5344CB8AC3E}">
        <p14:creationId xmlns:p14="http://schemas.microsoft.com/office/powerpoint/2010/main" val="368395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95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heme/theme1.xml><?xml version="1.0" encoding="utf-8"?>
<a:theme xmlns:a="http://schemas.openxmlformats.org/drawingml/2006/main" name="1_NSWGOV">
  <a:themeElements>
    <a:clrScheme name="Custom 1">
      <a:dk1>
        <a:sysClr val="windowText" lastClr="000000"/>
      </a:dk1>
      <a:lt1>
        <a:sysClr val="window" lastClr="FFFFFF"/>
      </a:lt1>
      <a:dk2>
        <a:srgbClr val="4F4F4F"/>
      </a:dk2>
      <a:lt2>
        <a:srgbClr val="E7E6E6"/>
      </a:lt2>
      <a:accent1>
        <a:srgbClr val="D7153A"/>
      </a:accent1>
      <a:accent2>
        <a:srgbClr val="002664"/>
      </a:accent2>
      <a:accent3>
        <a:srgbClr val="0A7CB9"/>
      </a:accent3>
      <a:accent4>
        <a:srgbClr val="84BDDC"/>
      </a:accent4>
      <a:accent5>
        <a:srgbClr val="00ABE6"/>
      </a:accent5>
      <a:accent6>
        <a:srgbClr val="4F4F4F"/>
      </a:accent6>
      <a:hlink>
        <a:srgbClr val="000000"/>
      </a:hlink>
      <a:folHlink>
        <a:srgbClr val="000000"/>
      </a:folHlink>
    </a:clrScheme>
    <a:fontScheme name="NSW Govern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lnSpc>
            <a:spcPct val="90000"/>
          </a:lnSpc>
          <a:spcAft>
            <a:spcPts val="800"/>
          </a:spcAft>
          <a:defRPr sz="1600" dirty="0" err="1" smtClean="0">
            <a:solidFill>
              <a:schemeClr val="tx2"/>
            </a:solidFill>
          </a:defRPr>
        </a:defPPr>
      </a:lstStyle>
    </a:txDef>
  </a:objectDefaults>
  <a:extraClrSchemeLst/>
  <a:extLst>
    <a:ext uri="{05A4C25C-085E-4340-85A3-A5531E510DB2}">
      <thm15:themeFamily xmlns:thm15="http://schemas.microsoft.com/office/thememl/2012/main" name="NSWGOV" id="{39228580-6E44-4C36-BBAF-82D4EAC402AF}" vid="{59F38EE4-06E4-49D6-8AFB-A7713B8ED5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EEC2438E56B004D8B896325AC6BB2C5" ma:contentTypeVersion="6" ma:contentTypeDescription="Create a new document." ma:contentTypeScope="" ma:versionID="b8af0090c41121bc7633d4752614c1c3">
  <xsd:schema xmlns:xsd="http://www.w3.org/2001/XMLSchema" xmlns:xs="http://www.w3.org/2001/XMLSchema" xmlns:p="http://schemas.microsoft.com/office/2006/metadata/properties" xmlns:ns2="9a6b6c0d-206b-4e23-af4a-ec99f5df391f" xmlns:ns3="56180218-c09a-4d1a-a624-572025e13eea" targetNamespace="http://schemas.microsoft.com/office/2006/metadata/properties" ma:root="true" ma:fieldsID="849d587c8a4b41d725662eed980fab77" ns2:_="" ns3:_="">
    <xsd:import namespace="9a6b6c0d-206b-4e23-af4a-ec99f5df391f"/>
    <xsd:import namespace="56180218-c09a-4d1a-a624-572025e13ee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6b6c0d-206b-4e23-af4a-ec99f5df39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6180218-c09a-4d1a-a624-572025e13ee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56180218-c09a-4d1a-a624-572025e13eea">
      <UserInfo>
        <DisplayName>Val Hayes</DisplayName>
        <AccountId>13</AccountId>
        <AccountType/>
      </UserInfo>
      <UserInfo>
        <DisplayName>Romit Patel</DisplayName>
        <AccountId>30</AccountId>
        <AccountType/>
      </UserInfo>
      <UserInfo>
        <DisplayName>Darren Behar</DisplayName>
        <AccountId>32</AccountId>
        <AccountType/>
      </UserInfo>
      <UserInfo>
        <DisplayName>Helen Phelan</DisplayName>
        <AccountId>24</AccountId>
        <AccountType/>
      </UserInfo>
      <UserInfo>
        <DisplayName>Robert Mannion</DisplayName>
        <AccountId>18</AccountId>
        <AccountType/>
      </UserInfo>
      <UserInfo>
        <DisplayName>Jill Kinloch</DisplayName>
        <AccountId>49</AccountId>
        <AccountType/>
      </UserInfo>
      <UserInfo>
        <DisplayName>Irene Chapple</DisplayName>
        <AccountId>40</AccountId>
        <AccountType/>
      </UserInfo>
      <UserInfo>
        <DisplayName>Veeam Backup</DisplayName>
        <AccountId>51</AccountId>
        <AccountType/>
      </UserInfo>
      <UserInfo>
        <DisplayName>SharingLinks.e3694a6d-ca18-42af-a7e0-57271f78675d.OrganizationEdit.932874e4-7ea3-46c5-ba57-6c68af84242d</DisplayName>
        <AccountId>72</AccountId>
        <AccountType/>
      </UserInfo>
      <UserInfo>
        <DisplayName>Client Management - Oyster Group Ltd</DisplayName>
        <AccountId>44</AccountId>
        <AccountType/>
      </UserInfo>
      <UserInfo>
        <DisplayName>Stephanie Crush</DisplayName>
        <AccountId>43</AccountId>
        <AccountType/>
      </UserInfo>
      <UserInfo>
        <DisplayName>Elisa Brear</DisplayName>
        <AccountId>59</AccountId>
        <AccountType/>
      </UserInfo>
      <UserInfo>
        <DisplayName>Hunter Dean</DisplayName>
        <AccountId>16</AccountId>
        <AccountType/>
      </UserInfo>
      <UserInfo>
        <DisplayName>Aravin Stickney</DisplayName>
        <AccountId>78</AccountId>
        <AccountType/>
      </UserInfo>
      <UserInfo>
        <DisplayName>Financial Management - NZ</DisplayName>
        <AccountId>47</AccountId>
        <AccountType/>
      </UserInfo>
      <UserInfo>
        <DisplayName>SenateSHJ Members</DisplayName>
        <AccountId>6</AccountId>
        <AccountType/>
      </UserInfo>
      <UserInfo>
        <DisplayName>Mercury IT - Domain Administrator (NZ)</DisplayName>
        <AccountId>82</AccountId>
        <AccountType/>
      </UserInfo>
      <UserInfo>
        <DisplayName>Limited Access System Group For List 91acc242-042f-4e48-9151-0e0c6a7a9be1</DisplayName>
        <AccountId>94</AccountId>
        <AccountType/>
      </UserInfo>
      <UserInfo>
        <DisplayName>SenateSHJ Users</DisplayName>
        <AccountId>37</AccountId>
        <AccountType/>
      </UserInfo>
      <UserInfo>
        <DisplayName>Maria Padua</DisplayName>
        <AccountId>81</AccountId>
        <AccountType/>
      </UserInfo>
      <UserInfo>
        <DisplayName>Test User NZ1</DisplayName>
        <AccountId>95</AccountId>
        <AccountType/>
      </UserInfo>
      <UserInfo>
        <DisplayName>Spiro Anastasiou</DisplayName>
        <AccountId>19</AccountId>
        <AccountType/>
      </UserInfo>
      <UserInfo>
        <DisplayName>Imogen Morris</DisplayName>
        <AccountId>14</AccountId>
        <AccountType/>
      </UserInfo>
      <UserInfo>
        <DisplayName>SharingLinks.9df8eca2-ff9e-5168-ad20-89a721048f1e.OrganizationEdit.a533241b-fd6e-49db-9d8d-b39066aa2066</DisplayName>
        <AccountId>57</AccountId>
        <AccountType/>
      </UserInfo>
      <UserInfo>
        <DisplayName>Access - Novartis</DisplayName>
        <AccountId>79</AccountId>
        <AccountType/>
      </UserInfo>
      <UserInfo>
        <DisplayName>Limited Access System Group</DisplayName>
        <AccountId>53</AccountId>
        <AccountType/>
      </UserInfo>
      <UserInfo>
        <DisplayName>Tom Finlay</DisplayName>
        <AccountId>84</AccountId>
        <AccountType/>
      </UserInfo>
      <UserInfo>
        <DisplayName>SharingLinks.6b0855d4-140f-4fe3-aecf-18d660bc3600.OrganizationView.9c0e6415-fb03-4c88-8082-ac3850fdcc0a</DisplayName>
        <AccountId>96</AccountId>
        <AccountType/>
      </UserInfo>
      <UserInfo>
        <DisplayName>Peter Hehir</DisplayName>
        <AccountId>107</AccountId>
        <AccountType/>
      </UserInfo>
      <UserInfo>
        <DisplayName>Rebeccah Churchward</DisplayName>
        <AccountId>34</AccountId>
        <AccountType/>
      </UserInfo>
      <UserInfo>
        <DisplayName>Michelle Lim</DisplayName>
        <AccountId>87</AccountId>
        <AccountType/>
      </UserInfo>
      <UserInfo>
        <DisplayName>Brendon O’Connor</DisplayName>
        <AccountId>17</AccountId>
        <AccountType/>
      </UserInfo>
      <UserInfo>
        <DisplayName>Wendy Stalberg</DisplayName>
        <AccountId>15</AccountId>
        <AccountType/>
      </UserInfo>
      <UserInfo>
        <DisplayName>SharingLinks.7b9332e7-a7a0-4e31-80c7-2edcaf9974eb.OrganizationEdit.8975de98-2fb1-46d8-b2d1-baaa8fa9aaf7</DisplayName>
        <AccountId>516</AccountId>
        <AccountType/>
      </UserInfo>
      <UserInfo>
        <DisplayName>SharingLinks.35657e96-1735-40da-84b8-7ce99ab9401b.OrganizationEdit.0949986f-8987-4269-9457-32f1d0c3219f</DisplayName>
        <AccountId>495</AccountId>
        <AccountType/>
      </UserInfo>
      <UserInfo>
        <DisplayName>Nic Phillips</DisplayName>
        <AccountId>92</AccountId>
        <AccountType/>
      </UserInfo>
      <UserInfo>
        <DisplayName>Caroline Leeming</DisplayName>
        <AccountId>1046</AccountId>
        <AccountType/>
      </UserInfo>
      <UserInfo>
        <DisplayName>Aaron Prestipino</DisplayName>
        <AccountId>33</AccountId>
        <AccountType/>
      </UserInfo>
      <UserInfo>
        <DisplayName>Nicki Sambuco</DisplayName>
        <AccountId>61</AccountId>
        <AccountType/>
      </UserInfo>
      <UserInfo>
        <DisplayName>Eibhlis Moore</DisplayName>
        <AccountId>1125</AccountId>
        <AccountType/>
      </UserInfo>
      <UserInfo>
        <DisplayName>Jodie Wrigley</DisplayName>
        <AccountId>64</AccountId>
        <AccountType/>
      </UserInfo>
      <UserInfo>
        <DisplayName>Jesse Gray</DisplayName>
        <AccountId>1124</AccountId>
        <AccountType/>
      </UserInfo>
      <UserInfo>
        <DisplayName>Angela Scicluna</DisplayName>
        <AccountId>1523</AccountId>
        <AccountType/>
      </UserInfo>
    </SharedWithUsers>
  </documentManagement>
</p:properties>
</file>

<file path=customXml/itemProps1.xml><?xml version="1.0" encoding="utf-8"?>
<ds:datastoreItem xmlns:ds="http://schemas.openxmlformats.org/officeDocument/2006/customXml" ds:itemID="{233E8ACF-CDB8-4259-A3B9-0C60402252D4}">
  <ds:schemaRefs>
    <ds:schemaRef ds:uri="http://schemas.microsoft.com/sharepoint/v3/contenttype/forms"/>
  </ds:schemaRefs>
</ds:datastoreItem>
</file>

<file path=customXml/itemProps2.xml><?xml version="1.0" encoding="utf-8"?>
<ds:datastoreItem xmlns:ds="http://schemas.openxmlformats.org/officeDocument/2006/customXml" ds:itemID="{190FC212-3B2C-43A9-9AB3-2A5F13544B27}">
  <ds:schemaRefs>
    <ds:schemaRef ds:uri="56180218-c09a-4d1a-a624-572025e13eea"/>
    <ds:schemaRef ds:uri="9a6b6c0d-206b-4e23-af4a-ec99f5df391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0D86B46-14E3-4D75-8419-BC2105BB5789}">
  <ds:schemaRefs>
    <ds:schemaRef ds:uri="0a8205ef-5e4b-448b-9456-ac6bc6f12e35"/>
    <ds:schemaRef ds:uri="293c9e75-b20e-4906-90da-ca51772f4013"/>
    <ds:schemaRef ds:uri="50422e24-dbe5-484d-a522-f710930891cd"/>
    <ds:schemaRef ds:uri="56180218-c09a-4d1a-a624-572025e13ee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3625</Words>
  <Application>Microsoft Office PowerPoint</Application>
  <PresentationFormat>Widescreen</PresentationFormat>
  <Paragraphs>332</Paragraphs>
  <Slides>31</Slides>
  <Notes>26</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8" baseType="lpstr">
      <vt:lpstr>Arial</vt:lpstr>
      <vt:lpstr>Arial Black</vt:lpstr>
      <vt:lpstr>Calibri</vt:lpstr>
      <vt:lpstr>Calibri Light</vt:lpstr>
      <vt:lpstr>Segoe UI</vt:lpstr>
      <vt:lpstr>1_NSWGOV</vt:lpstr>
      <vt:lpstr>Diapositive think-cell</vt:lpstr>
      <vt:lpstr>COVID-19 Vaccination Program Multilingual communication toolkit </vt:lpstr>
      <vt:lpstr>PowerPoint Presentation</vt:lpstr>
      <vt:lpstr>PowerPoint Presentation</vt:lpstr>
      <vt:lpstr>COVID-19 Vaccination Program 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COVID safe behaviours 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Rutherford</dc:creator>
  <cp:lastModifiedBy>Esther Lozano</cp:lastModifiedBy>
  <cp:revision>2</cp:revision>
  <cp:lastPrinted>2021-05-20T23:07:00Z</cp:lastPrinted>
  <dcterms:created xsi:type="dcterms:W3CDTF">2020-06-15T01:30:03Z</dcterms:created>
  <dcterms:modified xsi:type="dcterms:W3CDTF">2021-06-01T06:05:29Z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0x0101009C1C2B0904A8564F867A43D3BFAC6846</vt:lpwstr>
  </property>
</Properties>
</file>